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4"/>
    <p:sldMasterId id="2147483981" r:id="rId5"/>
    <p:sldMasterId id="2147483729" r:id="rId6"/>
    <p:sldMasterId id="2147483715" r:id="rId7"/>
    <p:sldMasterId id="2147484070" r:id="rId8"/>
  </p:sldMasterIdLst>
  <p:notesMasterIdLst>
    <p:notesMasterId r:id="rId25"/>
  </p:notesMasterIdLst>
  <p:handoutMasterIdLst>
    <p:handoutMasterId r:id="rId26"/>
  </p:handoutMasterIdLst>
  <p:sldIdLst>
    <p:sldId id="483" r:id="rId9"/>
    <p:sldId id="495" r:id="rId10"/>
    <p:sldId id="2147472455" r:id="rId11"/>
    <p:sldId id="2147472894" r:id="rId12"/>
    <p:sldId id="2147472928" r:id="rId13"/>
    <p:sldId id="275" r:id="rId14"/>
    <p:sldId id="276" r:id="rId15"/>
    <p:sldId id="273" r:id="rId16"/>
    <p:sldId id="2147472919" r:id="rId17"/>
    <p:sldId id="2147472871" r:id="rId18"/>
    <p:sldId id="2147378494" r:id="rId19"/>
    <p:sldId id="2147472926" r:id="rId20"/>
    <p:sldId id="2147472931" r:id="rId21"/>
    <p:sldId id="2147472930" r:id="rId22"/>
    <p:sldId id="2147472932" r:id="rId23"/>
    <p:sldId id="567" r:id="rId2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704178-4C52-4FA6-A9AC-38A2A9427569}">
          <p14:sldIdLst>
            <p14:sldId id="483"/>
            <p14:sldId id="495"/>
            <p14:sldId id="2147472455"/>
            <p14:sldId id="2147472894"/>
            <p14:sldId id="2147472928"/>
            <p14:sldId id="275"/>
            <p14:sldId id="276"/>
            <p14:sldId id="273"/>
            <p14:sldId id="2147472919"/>
            <p14:sldId id="2147472871"/>
            <p14:sldId id="2147378494"/>
            <p14:sldId id="2147472926"/>
            <p14:sldId id="2147472931"/>
            <p14:sldId id="2147472930"/>
            <p14:sldId id="2147472932"/>
            <p14:sldId id="5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D69A2D-7CDB-4A4A-5805-938B7E89DBEE}" name="Jon Jarog" initials="JJ" userId="S::jjarog@publicisgroupe.net::f6f9b380-cdd4-47b1-8bb7-17a7f0aa2416" providerId="AD"/>
  <p188:author id="{B703654C-05FF-B7F5-3009-1E1518FDACFD}" name="Ariti Bhansali" initials="AB" userId="S::abhansal@publicisgroupe.net::a03b56df-bc06-4330-8271-0f2764bb8d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90B3"/>
    <a:srgbClr val="F1A051"/>
    <a:srgbClr val="8DC1BD"/>
    <a:srgbClr val="E27375"/>
    <a:srgbClr val="6D8FB4"/>
    <a:srgbClr val="DFF1EE"/>
    <a:srgbClr val="B9DDD4"/>
    <a:srgbClr val="77A690"/>
    <a:srgbClr val="DA0511"/>
    <a:srgbClr val="90D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55B715-B26F-45BD-AF96-E6B10D51429C}" v="53" dt="2023-05-23T17:18:43.684"/>
    <p1510:client id="{8E6627E4-E3D4-45E5-80D9-A5DE6C9F0427}" v="16" dt="2023-05-18T20:56:28.868"/>
    <p1510:client id="{9633EDC3-D750-40E4-8A38-0B00C4C59B14}" v="73" dt="2023-05-23T16:35:23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0216" autoAdjust="0"/>
  </p:normalViewPr>
  <p:slideViewPr>
    <p:cSldViewPr snapToGrid="0">
      <p:cViewPr varScale="1">
        <p:scale>
          <a:sx n="49" d="100"/>
          <a:sy n="49" d="100"/>
        </p:scale>
        <p:origin x="58" y="60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488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en Habibovic" userId="ikd6wALBCbgjzVoCMw+amofaq81riDRmvafrXxlEJ7M=" providerId="None" clId="Web-{9633EDC3-D750-40E4-8A38-0B00C4C59B14}"/>
    <pc:docChg chg="modSld">
      <pc:chgData name="Allen Habibovic" userId="ikd6wALBCbgjzVoCMw+amofaq81riDRmvafrXxlEJ7M=" providerId="None" clId="Web-{9633EDC3-D750-40E4-8A38-0B00C4C59B14}" dt="2023-05-23T15:59:57.957" v="39" actId="20577"/>
      <pc:docMkLst>
        <pc:docMk/>
      </pc:docMkLst>
      <pc:sldChg chg="modSp">
        <pc:chgData name="Allen Habibovic" userId="ikd6wALBCbgjzVoCMw+amofaq81riDRmvafrXxlEJ7M=" providerId="None" clId="Web-{9633EDC3-D750-40E4-8A38-0B00C4C59B14}" dt="2023-05-23T15:58:22.157" v="23" actId="20577"/>
        <pc:sldMkLst>
          <pc:docMk/>
          <pc:sldMk cId="1166491609" sldId="273"/>
        </pc:sldMkLst>
        <pc:spChg chg="mod">
          <ac:chgData name="Allen Habibovic" userId="ikd6wALBCbgjzVoCMw+amofaq81riDRmvafrXxlEJ7M=" providerId="None" clId="Web-{9633EDC3-D750-40E4-8A38-0B00C4C59B14}" dt="2023-05-23T15:58:22.157" v="23" actId="20577"/>
          <ac:spMkLst>
            <pc:docMk/>
            <pc:sldMk cId="1166491609" sldId="273"/>
            <ac:spMk id="91" creationId="{7E8C2008-11E9-B1BB-213B-E47E2BA5ED40}"/>
          </ac:spMkLst>
        </pc:spChg>
        <pc:graphicFrameChg chg="mod modGraphic">
          <ac:chgData name="Allen Habibovic" userId="ikd6wALBCbgjzVoCMw+amofaq81riDRmvafrXxlEJ7M=" providerId="None" clId="Web-{9633EDC3-D750-40E4-8A38-0B00C4C59B14}" dt="2023-05-23T15:58:11.359" v="21"/>
          <ac:graphicFrameMkLst>
            <pc:docMk/>
            <pc:sldMk cId="1166491609" sldId="273"/>
            <ac:graphicFrameMk id="95" creationId="{FFE39D1A-71BF-1848-2566-99978A2438AB}"/>
          </ac:graphicFrameMkLst>
        </pc:graphicFrameChg>
      </pc:sldChg>
      <pc:sldChg chg="modSp">
        <pc:chgData name="Allen Habibovic" userId="ikd6wALBCbgjzVoCMw+amofaq81riDRmvafrXxlEJ7M=" providerId="None" clId="Web-{9633EDC3-D750-40E4-8A38-0B00C4C59B14}" dt="2023-05-23T15:55:47.650" v="7"/>
        <pc:sldMkLst>
          <pc:docMk/>
          <pc:sldMk cId="4088769455" sldId="275"/>
        </pc:sldMkLst>
        <pc:graphicFrameChg chg="mod modGraphic">
          <ac:chgData name="Allen Habibovic" userId="ikd6wALBCbgjzVoCMw+amofaq81riDRmvafrXxlEJ7M=" providerId="None" clId="Web-{9633EDC3-D750-40E4-8A38-0B00C4C59B14}" dt="2023-05-23T15:55:47.650" v="7"/>
          <ac:graphicFrameMkLst>
            <pc:docMk/>
            <pc:sldMk cId="4088769455" sldId="275"/>
            <ac:graphicFrameMk id="86" creationId="{6C5DB419-FA88-0970-F16D-6F1DD1C037E9}"/>
          </ac:graphicFrameMkLst>
        </pc:graphicFrameChg>
      </pc:sldChg>
      <pc:sldChg chg="modSp">
        <pc:chgData name="Allen Habibovic" userId="ikd6wALBCbgjzVoCMw+amofaq81riDRmvafrXxlEJ7M=" providerId="None" clId="Web-{9633EDC3-D750-40E4-8A38-0B00C4C59B14}" dt="2023-05-23T15:57:41.155" v="15" actId="20577"/>
        <pc:sldMkLst>
          <pc:docMk/>
          <pc:sldMk cId="82567672" sldId="276"/>
        </pc:sldMkLst>
        <pc:spChg chg="mod">
          <ac:chgData name="Allen Habibovic" userId="ikd6wALBCbgjzVoCMw+amofaq81riDRmvafrXxlEJ7M=" providerId="None" clId="Web-{9633EDC3-D750-40E4-8A38-0B00C4C59B14}" dt="2023-05-23T15:57:41.155" v="15" actId="20577"/>
          <ac:spMkLst>
            <pc:docMk/>
            <pc:sldMk cId="82567672" sldId="276"/>
            <ac:spMk id="88" creationId="{846B06E7-D47B-E696-CFC0-A855FED7BA4E}"/>
          </ac:spMkLst>
        </pc:spChg>
        <pc:graphicFrameChg chg="mod modGraphic">
          <ac:chgData name="Allen Habibovic" userId="ikd6wALBCbgjzVoCMw+amofaq81riDRmvafrXxlEJ7M=" providerId="None" clId="Web-{9633EDC3-D750-40E4-8A38-0B00C4C59B14}" dt="2023-05-23T15:57:01.731" v="13"/>
          <ac:graphicFrameMkLst>
            <pc:docMk/>
            <pc:sldMk cId="82567672" sldId="276"/>
            <ac:graphicFrameMk id="5" creationId="{617BCC6D-E027-1149-3E81-E02889E241A4}"/>
          </ac:graphicFrameMkLst>
        </pc:graphicFrameChg>
      </pc:sldChg>
      <pc:sldChg chg="modSp">
        <pc:chgData name="Allen Habibovic" userId="ikd6wALBCbgjzVoCMw+amofaq81riDRmvafrXxlEJ7M=" providerId="None" clId="Web-{9633EDC3-D750-40E4-8A38-0B00C4C59B14}" dt="2023-05-23T15:59:57.957" v="39" actId="20577"/>
        <pc:sldMkLst>
          <pc:docMk/>
          <pc:sldMk cId="1509362118" sldId="2147472919"/>
        </pc:sldMkLst>
        <pc:spChg chg="mod">
          <ac:chgData name="Allen Habibovic" userId="ikd6wALBCbgjzVoCMw+amofaq81riDRmvafrXxlEJ7M=" providerId="None" clId="Web-{9633EDC3-D750-40E4-8A38-0B00C4C59B14}" dt="2023-05-23T15:59:57.957" v="39" actId="20577"/>
          <ac:spMkLst>
            <pc:docMk/>
            <pc:sldMk cId="1509362118" sldId="2147472919"/>
            <ac:spMk id="90" creationId="{4E4DE927-CD84-6759-A7F9-DCF08B6304DE}"/>
          </ac:spMkLst>
        </pc:spChg>
        <pc:graphicFrameChg chg="mod modGraphic">
          <ac:chgData name="Allen Habibovic" userId="ikd6wALBCbgjzVoCMw+amofaq81riDRmvafrXxlEJ7M=" providerId="None" clId="Web-{9633EDC3-D750-40E4-8A38-0B00C4C59B14}" dt="2023-05-23T15:59:10.096" v="31" actId="1076"/>
          <ac:graphicFrameMkLst>
            <pc:docMk/>
            <pc:sldMk cId="1509362118" sldId="2147472919"/>
            <ac:graphicFrameMk id="10" creationId="{DD4E61C0-BFC8-3DC6-1060-3BD10FD29AAC}"/>
          </ac:graphicFrameMkLst>
        </pc:graphicFrameChg>
      </pc:sldChg>
    </pc:docChg>
  </pc:docChgLst>
  <pc:docChgLst>
    <pc:chgData name="Allen Habibovic" userId="ikd6wALBCbgjzVoCMw+amofaq81riDRmvafrXxlEJ7M=" providerId="None" clId="Web-{4F55B715-B26F-45BD-AF96-E6B10D51429C}"/>
    <pc:docChg chg="modSld">
      <pc:chgData name="Allen Habibovic" userId="ikd6wALBCbgjzVoCMw+amofaq81riDRmvafrXxlEJ7M=" providerId="None" clId="Web-{4F55B715-B26F-45BD-AF96-E6B10D51429C}" dt="2023-05-23T17:18:40.262" v="41"/>
      <pc:docMkLst>
        <pc:docMk/>
      </pc:docMkLst>
      <pc:sldChg chg="modSp">
        <pc:chgData name="Allen Habibovic" userId="ikd6wALBCbgjzVoCMw+amofaq81riDRmvafrXxlEJ7M=" providerId="None" clId="Web-{4F55B715-B26F-45BD-AF96-E6B10D51429C}" dt="2023-05-23T17:18:40.262" v="41"/>
        <pc:sldMkLst>
          <pc:docMk/>
          <pc:sldMk cId="3427764856" sldId="2147472931"/>
        </pc:sldMkLst>
        <pc:graphicFrameChg chg="mod modGraphic">
          <ac:chgData name="Allen Habibovic" userId="ikd6wALBCbgjzVoCMw+amofaq81riDRmvafrXxlEJ7M=" providerId="None" clId="Web-{4F55B715-B26F-45BD-AF96-E6B10D51429C}" dt="2023-05-23T17:18:40.262" v="41"/>
          <ac:graphicFrameMkLst>
            <pc:docMk/>
            <pc:sldMk cId="3427764856" sldId="2147472931"/>
            <ac:graphicFrameMk id="28" creationId="{FDC527CC-8FFD-50CB-5C59-4C16F26C3CEC}"/>
          </ac:graphicFrameMkLst>
        </pc:graphicFrameChg>
      </pc:sldChg>
    </pc:docChg>
  </pc:docChgLst>
  <pc:docChgLst>
    <pc:chgData name="Diamond Garcia" userId="4QzPujZJkwsDXYZxbN7oNcNpcqI7VeaEeQ07icLpvJc=" providerId="None" clId="Web-{8E6627E4-E3D4-45E5-80D9-A5DE6C9F0427}"/>
    <pc:docChg chg="modSld">
      <pc:chgData name="Diamond Garcia" userId="4QzPujZJkwsDXYZxbN7oNcNpcqI7VeaEeQ07icLpvJc=" providerId="None" clId="Web-{8E6627E4-E3D4-45E5-80D9-A5DE6C9F0427}" dt="2023-05-18T20:56:25.384" v="11"/>
      <pc:docMkLst>
        <pc:docMk/>
      </pc:docMkLst>
      <pc:sldChg chg="modSp">
        <pc:chgData name="Diamond Garcia" userId="4QzPujZJkwsDXYZxbN7oNcNpcqI7VeaEeQ07icLpvJc=" providerId="None" clId="Web-{8E6627E4-E3D4-45E5-80D9-A5DE6C9F0427}" dt="2023-05-18T20:56:14.884" v="7"/>
        <pc:sldMkLst>
          <pc:docMk/>
          <pc:sldMk cId="1166491609" sldId="273"/>
        </pc:sldMkLst>
        <pc:graphicFrameChg chg="mod modGraphic">
          <ac:chgData name="Diamond Garcia" userId="4QzPujZJkwsDXYZxbN7oNcNpcqI7VeaEeQ07icLpvJc=" providerId="None" clId="Web-{8E6627E4-E3D4-45E5-80D9-A5DE6C9F0427}" dt="2023-05-18T20:56:14.884" v="7"/>
          <ac:graphicFrameMkLst>
            <pc:docMk/>
            <pc:sldMk cId="1166491609" sldId="273"/>
            <ac:graphicFrameMk id="95" creationId="{FFE39D1A-71BF-1848-2566-99978A2438AB}"/>
          </ac:graphicFrameMkLst>
        </pc:graphicFrameChg>
      </pc:sldChg>
      <pc:sldChg chg="modSp">
        <pc:chgData name="Diamond Garcia" userId="4QzPujZJkwsDXYZxbN7oNcNpcqI7VeaEeQ07icLpvJc=" providerId="None" clId="Web-{8E6627E4-E3D4-45E5-80D9-A5DE6C9F0427}" dt="2023-05-18T20:56:25.384" v="11"/>
        <pc:sldMkLst>
          <pc:docMk/>
          <pc:sldMk cId="1509362118" sldId="2147472919"/>
        </pc:sldMkLst>
        <pc:graphicFrameChg chg="mod modGraphic">
          <ac:chgData name="Diamond Garcia" userId="4QzPujZJkwsDXYZxbN7oNcNpcqI7VeaEeQ07icLpvJc=" providerId="None" clId="Web-{8E6627E4-E3D4-45E5-80D9-A5DE6C9F0427}" dt="2023-05-18T20:56:25.384" v="11"/>
          <ac:graphicFrameMkLst>
            <pc:docMk/>
            <pc:sldMk cId="1509362118" sldId="2147472919"/>
            <ac:graphicFrameMk id="10" creationId="{DD4E61C0-BFC8-3DC6-1060-3BD10FD29AAC}"/>
          </ac:graphicFrameMkLst>
        </pc:graphicFrameChg>
      </pc:sldChg>
    </pc:docChg>
  </pc:docChgLst>
  <pc:docChgLst>
    <pc:chgData name="Allen Habibovic" clId="Web-{9633EDC3-D750-40E4-8A38-0B00C4C59B14}"/>
    <pc:docChg chg="modSld">
      <pc:chgData name="Allen Habibovic" userId="" providerId="" clId="Web-{9633EDC3-D750-40E4-8A38-0B00C4C59B14}" dt="2023-05-23T16:35:23.366" v="13"/>
      <pc:docMkLst>
        <pc:docMk/>
      </pc:docMkLst>
      <pc:sldChg chg="modSp">
        <pc:chgData name="Allen Habibovic" userId="" providerId="" clId="Web-{9633EDC3-D750-40E4-8A38-0B00C4C59B14}" dt="2023-05-23T16:35:23.366" v="13"/>
        <pc:sldMkLst>
          <pc:docMk/>
          <pc:sldMk cId="3427764856" sldId="2147472931"/>
        </pc:sldMkLst>
        <pc:graphicFrameChg chg="mod modGraphic">
          <ac:chgData name="Allen Habibovic" userId="" providerId="" clId="Web-{9633EDC3-D750-40E4-8A38-0B00C4C59B14}" dt="2023-05-23T16:35:23.366" v="13"/>
          <ac:graphicFrameMkLst>
            <pc:docMk/>
            <pc:sldMk cId="3427764856" sldId="2147472931"/>
            <ac:graphicFrameMk id="28" creationId="{FDC527CC-8FFD-50CB-5C59-4C16F26C3CE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54F2145-F69E-E475-790E-7F44B9B1B0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37381-1A2A-7FB6-3131-3E8C041758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99EE8-59AC-53AB-5E86-47AD3069BB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0C58B05-6633-944A-AA3C-BA48C6E51B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7C0308-B167-469C-422A-54C395B35C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0B1CB-3EF0-26AA-9B40-29171DE6097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B6F9228-8E70-C84A-AEE2-4DFEA2C53527}" type="datetimeFigureOut">
              <a:rPr lang="en-ID"/>
              <a:pPr>
                <a:defRPr/>
              </a:pPr>
              <a:t>01/10/2023</a:t>
            </a:fld>
            <a:endParaRPr lang="en-ID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591A936-11CF-AD10-31F5-458893F67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D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8A11E4F-C15E-DD2A-0885-D5549F475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D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FDCCB-CD87-300D-093B-A1E0DCBC70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86E35-7289-346A-5370-10E5844B35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464D2BA-432F-E141-B2BE-09355085FC96}" type="slidenum">
              <a:rPr lang="en-ID"/>
              <a:pPr>
                <a:defRPr/>
              </a:pPr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FBFE03CF-DA5B-CBF6-DC25-94BA9BA423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B36D2140-3221-C820-FC31-2A0ADBC3AB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A1A62-C84E-0B16-017E-AA81C3087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DCB341-7F8A-E947-B73A-46CF2BEA9767}" type="slidenum">
              <a:rPr lang="en-ID" smtClean="0"/>
              <a:pPr>
                <a:defRPr/>
              </a:pPr>
              <a:t>1</a:t>
            </a:fld>
            <a:endParaRPr lang="en-ID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64D2BA-432F-E141-B2BE-09355085FC96}" type="slidenum">
              <a:rPr lang="en-ID" smtClean="0"/>
              <a:pPr>
                <a:defRPr/>
              </a:pPr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1901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>
            <a:extLst>
              <a:ext uri="{FF2B5EF4-FFF2-40B4-BE49-F238E27FC236}">
                <a16:creationId xmlns:a16="http://schemas.microsoft.com/office/drawing/2014/main" id="{FE300D9F-99EE-B2D1-BA43-89B9DF877D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8" name="Notes Placeholder 2">
            <a:extLst>
              <a:ext uri="{FF2B5EF4-FFF2-40B4-BE49-F238E27FC236}">
                <a16:creationId xmlns:a16="http://schemas.microsoft.com/office/drawing/2014/main" id="{B28A412B-AC29-CE07-49BC-F7F6DCBC49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04A377-84E4-A830-52E4-EA01184973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9FB667-4B87-F749-87C7-69BB991A7E70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337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DAA4C48B-F000-58E3-18CC-36CCC3B86B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88E5ADEB-8F73-C3E2-911C-130261441C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B02E3-A61F-1B7C-A67C-EF745B744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7CBE49-FA67-B74D-B439-682E2AAD50B7}" type="slidenum">
              <a:rPr lang="en-ID" smtClean="0"/>
              <a:pPr>
                <a:defRPr/>
              </a:pPr>
              <a:t>2</a:t>
            </a:fld>
            <a:endParaRPr lang="en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7E56D-1798-436F-89BC-0AF5EBDF00B5}" type="slidenum">
              <a:rPr kumimoji="0" lang="en-GB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769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64D2BA-432F-E141-B2BE-09355085FC96}" type="slidenum">
              <a:rPr lang="en-ID" smtClean="0"/>
              <a:pPr>
                <a:defRPr/>
              </a:pPr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630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64D2BA-432F-E141-B2BE-09355085FC96}" type="slidenum">
              <a:rPr lang="en-ID" smtClean="0"/>
              <a:pPr>
                <a:defRPr/>
              </a:pPr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4023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64D2BA-432F-E141-B2BE-09355085FC96}" type="slidenum">
              <a:rPr lang="en-ID" smtClean="0"/>
              <a:pPr>
                <a:defRPr/>
              </a:pPr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40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64D2BA-432F-E141-B2BE-09355085FC96}" type="slidenum">
              <a:rPr lang="en-ID" smtClean="0"/>
              <a:pPr>
                <a:defRPr/>
              </a:pPr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2621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64D2BA-432F-E141-B2BE-09355085FC96}" type="slidenum">
              <a:rPr lang="en-ID" smtClean="0"/>
              <a:pPr>
                <a:defRPr/>
              </a:pPr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2534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64D2BA-432F-E141-B2BE-09355085FC96}" type="slidenum">
              <a:rPr lang="en-ID" smtClean="0"/>
              <a:pPr>
                <a:defRPr/>
              </a:pPr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486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4">
            <a:extLst>
              <a:ext uri="{FF2B5EF4-FFF2-40B4-BE49-F238E27FC236}">
                <a16:creationId xmlns:a16="http://schemas.microsoft.com/office/drawing/2014/main" id="{8B68E99E-BB0B-79BF-B83B-8239F8C9DF82}"/>
              </a:ext>
            </a:extLst>
          </p:cNvPr>
          <p:cNvSpPr>
            <a:spLocks/>
          </p:cNvSpPr>
          <p:nvPr/>
        </p:nvSpPr>
        <p:spPr bwMode="auto">
          <a:xfrm>
            <a:off x="1306513" y="3175"/>
            <a:ext cx="10047287" cy="6851650"/>
          </a:xfrm>
          <a:custGeom>
            <a:avLst/>
            <a:gdLst>
              <a:gd name="T0" fmla="*/ 10047288 w 10047635"/>
              <a:gd name="T1" fmla="*/ 0 h 6851655"/>
              <a:gd name="T2" fmla="*/ 10047288 w 10047635"/>
              <a:gd name="T3" fmla="*/ 6851651 h 6851655"/>
              <a:gd name="T4" fmla="*/ 0 w 10047635"/>
              <a:gd name="T5" fmla="*/ 6851651 h 6851655"/>
              <a:gd name="T6" fmla="*/ 586938 w 10047635"/>
              <a:gd name="T7" fmla="*/ 6507799 h 6851655"/>
              <a:gd name="T8" fmla="*/ 1984120 w 10047635"/>
              <a:gd name="T9" fmla="*/ 6210831 h 6851655"/>
              <a:gd name="T10" fmla="*/ 3313676 w 10047635"/>
              <a:gd name="T11" fmla="*/ 5721890 h 6851655"/>
              <a:gd name="T12" fmla="*/ 4668480 w 10047635"/>
              <a:gd name="T13" fmla="*/ 4476095 h 6851655"/>
              <a:gd name="T14" fmla="*/ 6283004 w 10047635"/>
              <a:gd name="T15" fmla="*/ 4262108 h 6851655"/>
              <a:gd name="T16" fmla="*/ 6960280 w 10047635"/>
              <a:gd name="T17" fmla="*/ 2712556 h 6851655"/>
              <a:gd name="T18" fmla="*/ 5292721 w 10047635"/>
              <a:gd name="T19" fmla="*/ 1113139 h 6851655"/>
              <a:gd name="T20" fmla="*/ 4987135 w 10047635"/>
              <a:gd name="T21" fmla="*/ 0 h 6851655"/>
              <a:gd name="T22" fmla="*/ 10047288 w 10047635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15">
            <a:extLst>
              <a:ext uri="{FF2B5EF4-FFF2-40B4-BE49-F238E27FC236}">
                <a16:creationId xmlns:a16="http://schemas.microsoft.com/office/drawing/2014/main" id="{109BE0F3-1BD9-8805-A157-CB0D575D770A}"/>
              </a:ext>
            </a:extLst>
          </p:cNvPr>
          <p:cNvSpPr>
            <a:spLocks/>
          </p:cNvSpPr>
          <p:nvPr/>
        </p:nvSpPr>
        <p:spPr bwMode="auto">
          <a:xfrm>
            <a:off x="4268788" y="3175"/>
            <a:ext cx="7943850" cy="6862763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7931985 w 7931985"/>
              <a:gd name="connsiteY0" fmla="*/ 0 h 6851656"/>
              <a:gd name="connsiteX1" fmla="*/ 7084549 w 7931985"/>
              <a:gd name="connsiteY1" fmla="*/ 6851656 h 6851656"/>
              <a:gd name="connsiteX2" fmla="*/ 0 w 7931985"/>
              <a:gd name="connsiteY2" fmla="*/ 6851656 h 6851656"/>
              <a:gd name="connsiteX3" fmla="*/ 383185 w 7931985"/>
              <a:gd name="connsiteY3" fmla="*/ 6667550 h 6851656"/>
              <a:gd name="connsiteX4" fmla="*/ 1677831 w 7931985"/>
              <a:gd name="connsiteY4" fmla="*/ 5872060 h 6851656"/>
              <a:gd name="connsiteX5" fmla="*/ 2523884 w 7931985"/>
              <a:gd name="connsiteY5" fmla="*/ 4652909 h 6851656"/>
              <a:gd name="connsiteX6" fmla="*/ 3528222 w 7931985"/>
              <a:gd name="connsiteY6" fmla="*/ 4457637 h 6851656"/>
              <a:gd name="connsiteX7" fmla="*/ 4615542 w 7931985"/>
              <a:gd name="connsiteY7" fmla="*/ 2866974 h 6851656"/>
              <a:gd name="connsiteX8" fmla="*/ 4087140 w 7931985"/>
              <a:gd name="connsiteY8" fmla="*/ 1796466 h 6851656"/>
              <a:gd name="connsiteX9" fmla="*/ 3443845 w 7931985"/>
              <a:gd name="connsiteY9" fmla="*/ 781279 h 6851656"/>
              <a:gd name="connsiteX10" fmla="*/ 3367590 w 7931985"/>
              <a:gd name="connsiteY10" fmla="*/ 0 h 6851656"/>
              <a:gd name="connsiteX11" fmla="*/ 7931985 w 7931985"/>
              <a:gd name="connsiteY11" fmla="*/ 0 h 6851656"/>
              <a:gd name="connsiteX0" fmla="*/ 7931985 w 7943137"/>
              <a:gd name="connsiteY0" fmla="*/ 0 h 6862807"/>
              <a:gd name="connsiteX1" fmla="*/ 7943137 w 7943137"/>
              <a:gd name="connsiteY1" fmla="*/ 6862807 h 6862807"/>
              <a:gd name="connsiteX2" fmla="*/ 0 w 7943137"/>
              <a:gd name="connsiteY2" fmla="*/ 6851656 h 6862807"/>
              <a:gd name="connsiteX3" fmla="*/ 383185 w 7943137"/>
              <a:gd name="connsiteY3" fmla="*/ 6667550 h 6862807"/>
              <a:gd name="connsiteX4" fmla="*/ 1677831 w 7943137"/>
              <a:gd name="connsiteY4" fmla="*/ 5872060 h 6862807"/>
              <a:gd name="connsiteX5" fmla="*/ 2523884 w 7943137"/>
              <a:gd name="connsiteY5" fmla="*/ 4652909 h 6862807"/>
              <a:gd name="connsiteX6" fmla="*/ 3528222 w 7943137"/>
              <a:gd name="connsiteY6" fmla="*/ 4457637 h 6862807"/>
              <a:gd name="connsiteX7" fmla="*/ 4615542 w 7943137"/>
              <a:gd name="connsiteY7" fmla="*/ 2866974 h 6862807"/>
              <a:gd name="connsiteX8" fmla="*/ 4087140 w 7943137"/>
              <a:gd name="connsiteY8" fmla="*/ 1796466 h 6862807"/>
              <a:gd name="connsiteX9" fmla="*/ 3443845 w 7943137"/>
              <a:gd name="connsiteY9" fmla="*/ 781279 h 6862807"/>
              <a:gd name="connsiteX10" fmla="*/ 3367590 w 7943137"/>
              <a:gd name="connsiteY10" fmla="*/ 0 h 6862807"/>
              <a:gd name="connsiteX11" fmla="*/ 7931985 w 7943137"/>
              <a:gd name="connsiteY11" fmla="*/ 0 h 686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3137" h="6862807">
                <a:moveTo>
                  <a:pt x="7931985" y="0"/>
                </a:moveTo>
                <a:cubicBezTo>
                  <a:pt x="7935702" y="2287602"/>
                  <a:pt x="7939420" y="4575205"/>
                  <a:pt x="7943137" y="6862807"/>
                </a:cubicBez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931985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8" name="Graphic 10">
            <a:extLst>
              <a:ext uri="{FF2B5EF4-FFF2-40B4-BE49-F238E27FC236}">
                <a16:creationId xmlns:a16="http://schemas.microsoft.com/office/drawing/2014/main" id="{14E48D2F-7A38-735D-BD30-D02D0C7E92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1625600"/>
            <a:ext cx="23495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6BA7C07-A889-8C4B-111F-447404A76FBA}"/>
              </a:ext>
            </a:extLst>
          </p:cNvPr>
          <p:cNvSpPr/>
          <p:nvPr userDrawn="1"/>
        </p:nvSpPr>
        <p:spPr>
          <a:xfrm flipV="1">
            <a:off x="9144000" y="474663"/>
            <a:ext cx="3048000" cy="6383337"/>
          </a:xfrm>
          <a:custGeom>
            <a:avLst/>
            <a:gdLst>
              <a:gd name="connsiteX0" fmla="*/ 1155293 w 1155292"/>
              <a:gd name="connsiteY0" fmla="*/ 0 h 2420025"/>
              <a:gd name="connsiteX1" fmla="*/ 1155293 w 1155292"/>
              <a:gd name="connsiteY1" fmla="*/ 2420026 h 2420025"/>
              <a:gd name="connsiteX2" fmla="*/ 690915 w 1155292"/>
              <a:gd name="connsiteY2" fmla="*/ 2121141 h 2420025"/>
              <a:gd name="connsiteX3" fmla="*/ 461743 w 1155292"/>
              <a:gd name="connsiteY3" fmla="*/ 1859961 h 2420025"/>
              <a:gd name="connsiteX4" fmla="*/ 647513 w 1155292"/>
              <a:gd name="connsiteY4" fmla="*/ 1297415 h 2420025"/>
              <a:gd name="connsiteX5" fmla="*/ 435800 w 1155292"/>
              <a:gd name="connsiteY5" fmla="*/ 1052407 h 2420025"/>
              <a:gd name="connsiteX6" fmla="*/ 168249 w 1155292"/>
              <a:gd name="connsiteY6" fmla="*/ 855642 h 2420025"/>
              <a:gd name="connsiteX7" fmla="*/ 79637 w 1155292"/>
              <a:gd name="connsiteY7" fmla="*/ 271502 h 2420025"/>
              <a:gd name="connsiteX8" fmla="*/ 0 w 1155292"/>
              <a:gd name="connsiteY8" fmla="*/ 113851 h 2420025"/>
              <a:gd name="connsiteX9" fmla="*/ 29344 w 1155292"/>
              <a:gd name="connsiteY9" fmla="*/ 0 h 2420025"/>
              <a:gd name="connsiteX10" fmla="*/ 1155293 w 1155292"/>
              <a:gd name="connsiteY10" fmla="*/ 0 h 242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5292" h="2420025">
                <a:moveTo>
                  <a:pt x="1155293" y="0"/>
                </a:moveTo>
                <a:lnTo>
                  <a:pt x="1155293" y="2420026"/>
                </a:lnTo>
                <a:cubicBezTo>
                  <a:pt x="1000490" y="2320387"/>
                  <a:pt x="845718" y="2220779"/>
                  <a:pt x="690915" y="2121141"/>
                </a:cubicBezTo>
                <a:cubicBezTo>
                  <a:pt x="590419" y="2056420"/>
                  <a:pt x="480550" y="1978008"/>
                  <a:pt x="461743" y="1859961"/>
                </a:cubicBezTo>
                <a:cubicBezTo>
                  <a:pt x="430011" y="1660530"/>
                  <a:pt x="678020" y="1497060"/>
                  <a:pt x="647513" y="1297415"/>
                </a:cubicBezTo>
                <a:cubicBezTo>
                  <a:pt x="630636" y="1186933"/>
                  <a:pt x="532590" y="1108307"/>
                  <a:pt x="435800" y="1052407"/>
                </a:cubicBezTo>
                <a:cubicBezTo>
                  <a:pt x="339010" y="996539"/>
                  <a:pt x="231531" y="947746"/>
                  <a:pt x="168249" y="855642"/>
                </a:cubicBezTo>
                <a:cubicBezTo>
                  <a:pt x="56726" y="693274"/>
                  <a:pt x="120926" y="457578"/>
                  <a:pt x="79637" y="271502"/>
                </a:cubicBezTo>
                <a:cubicBezTo>
                  <a:pt x="66589" y="212693"/>
                  <a:pt x="43004" y="158846"/>
                  <a:pt x="0" y="113851"/>
                </a:cubicBezTo>
                <a:cubicBezTo>
                  <a:pt x="1470" y="73481"/>
                  <a:pt x="11945" y="35071"/>
                  <a:pt x="29344" y="0"/>
                </a:cubicBezTo>
                <a:lnTo>
                  <a:pt x="1155293" y="0"/>
                </a:lnTo>
                <a:close/>
              </a:path>
            </a:pathLst>
          </a:custGeom>
          <a:solidFill>
            <a:schemeClr val="accent5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E97E9B66-3117-5878-5492-C9BAAE274AA2}"/>
              </a:ext>
            </a:extLst>
          </p:cNvPr>
          <p:cNvSpPr>
            <a:spLocks/>
          </p:cNvSpPr>
          <p:nvPr/>
        </p:nvSpPr>
        <p:spPr bwMode="auto">
          <a:xfrm>
            <a:off x="2324100" y="514350"/>
            <a:ext cx="9525" cy="9525"/>
          </a:xfrm>
          <a:custGeom>
            <a:avLst/>
            <a:gdLst/>
            <a:ahLst/>
            <a:cxnLst/>
            <a:rect l="0" t="0" r="0" b="0"/>
            <a:pathLst/>
          </a:custGeom>
          <a:solidFill>
            <a:srgbClr val="FEF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A4C67E04-517D-ED3D-383F-D6D0ACEC3F6B}"/>
              </a:ext>
            </a:extLst>
          </p:cNvPr>
          <p:cNvSpPr>
            <a:spLocks/>
          </p:cNvSpPr>
          <p:nvPr/>
        </p:nvSpPr>
        <p:spPr bwMode="auto">
          <a:xfrm>
            <a:off x="4843463" y="5030788"/>
            <a:ext cx="7348537" cy="1827212"/>
          </a:xfrm>
          <a:custGeom>
            <a:avLst/>
            <a:gdLst>
              <a:gd name="T0" fmla="*/ 7028418 w 7348965"/>
              <a:gd name="T1" fmla="*/ 866 h 1827303"/>
              <a:gd name="T2" fmla="*/ 7249504 w 7348965"/>
              <a:gd name="T3" fmla="*/ 17833 h 1827303"/>
              <a:gd name="T4" fmla="*/ 7348537 w 7348965"/>
              <a:gd name="T5" fmla="*/ 48032 h 1827303"/>
              <a:gd name="T6" fmla="*/ 7348537 w 7348965"/>
              <a:gd name="T7" fmla="*/ 659782 h 1827303"/>
              <a:gd name="T8" fmla="*/ 7296105 w 7348965"/>
              <a:gd name="T9" fmla="*/ 699601 h 1827303"/>
              <a:gd name="T10" fmla="*/ 7202582 w 7348965"/>
              <a:gd name="T11" fmla="*/ 755695 h 1827303"/>
              <a:gd name="T12" fmla="*/ 6550350 w 7348965"/>
              <a:gd name="T13" fmla="*/ 1091728 h 1827303"/>
              <a:gd name="T14" fmla="*/ 5871249 w 7348965"/>
              <a:gd name="T15" fmla="*/ 1497549 h 1827303"/>
              <a:gd name="T16" fmla="*/ 5528306 w 7348965"/>
              <a:gd name="T17" fmla="*/ 1740898 h 1827303"/>
              <a:gd name="T18" fmla="*/ 5415352 w 7348965"/>
              <a:gd name="T19" fmla="*/ 1827212 h 1827303"/>
              <a:gd name="T20" fmla="*/ 4958071 w 7348965"/>
              <a:gd name="T21" fmla="*/ 1827212 h 1827303"/>
              <a:gd name="T22" fmla="*/ 4968952 w 7348965"/>
              <a:gd name="T23" fmla="*/ 1817992 h 1827303"/>
              <a:gd name="T24" fmla="*/ 5276676 w 7348965"/>
              <a:gd name="T25" fmla="*/ 1574774 h 1827303"/>
              <a:gd name="T26" fmla="*/ 5999086 w 7348965"/>
              <a:gd name="T27" fmla="*/ 1084422 h 1827303"/>
              <a:gd name="T28" fmla="*/ 6455777 w 7348965"/>
              <a:gd name="T29" fmla="*/ 824832 h 1827303"/>
              <a:gd name="T30" fmla="*/ 6766891 w 7348965"/>
              <a:gd name="T31" fmla="*/ 643641 h 1827303"/>
              <a:gd name="T32" fmla="*/ 6839419 w 7348965"/>
              <a:gd name="T33" fmla="*/ 461145 h 1827303"/>
              <a:gd name="T34" fmla="*/ 6696190 w 7348965"/>
              <a:gd name="T35" fmla="*/ 346092 h 1827303"/>
              <a:gd name="T36" fmla="*/ 6412730 w 7348965"/>
              <a:gd name="T37" fmla="*/ 348961 h 1827303"/>
              <a:gd name="T38" fmla="*/ 5365117 w 7348965"/>
              <a:gd name="T39" fmla="*/ 499757 h 1827303"/>
              <a:gd name="T40" fmla="*/ 4354942 w 7348965"/>
              <a:gd name="T41" fmla="*/ 688515 h 1827303"/>
              <a:gd name="T42" fmla="*/ 3463604 w 7348965"/>
              <a:gd name="T43" fmla="*/ 913667 h 1827303"/>
              <a:gd name="T44" fmla="*/ 2390816 w 7348965"/>
              <a:gd name="T45" fmla="*/ 1218392 h 1827303"/>
              <a:gd name="T46" fmla="*/ 2123792 w 7348965"/>
              <a:gd name="T47" fmla="*/ 1293530 h 1827303"/>
              <a:gd name="T48" fmla="*/ 715106 w 7348965"/>
              <a:gd name="T49" fmla="*/ 1823145 h 1827303"/>
              <a:gd name="T50" fmla="*/ 0 w 7348965"/>
              <a:gd name="T51" fmla="*/ 1823405 h 1827303"/>
              <a:gd name="T52" fmla="*/ 306157 w 7348965"/>
              <a:gd name="T53" fmla="*/ 1686828 h 1827303"/>
              <a:gd name="T54" fmla="*/ 1662013 w 7348965"/>
              <a:gd name="T55" fmla="*/ 1153037 h 1827303"/>
              <a:gd name="T56" fmla="*/ 2841378 w 7348965"/>
              <a:gd name="T57" fmla="*/ 789351 h 1827303"/>
              <a:gd name="T58" fmla="*/ 3972866 w 7348965"/>
              <a:gd name="T59" fmla="*/ 488409 h 1827303"/>
              <a:gd name="T60" fmla="*/ 4776936 w 7348965"/>
              <a:gd name="T61" fmla="*/ 318175 h 1827303"/>
              <a:gd name="T62" fmla="*/ 5649359 w 7348965"/>
              <a:gd name="T63" fmla="*/ 170641 h 1827303"/>
              <a:gd name="T64" fmla="*/ 6387684 w 7348965"/>
              <a:gd name="T65" fmla="*/ 65108 h 1827303"/>
              <a:gd name="T66" fmla="*/ 6915991 w 7348965"/>
              <a:gd name="T67" fmla="*/ 9798 h 1827303"/>
              <a:gd name="T68" fmla="*/ 7028418 w 7348965"/>
              <a:gd name="T69" fmla="*/ 866 h 182730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7348965" h="1827303">
                <a:moveTo>
                  <a:pt x="7028827" y="866"/>
                </a:moveTo>
                <a:cubicBezTo>
                  <a:pt x="7103345" y="-2028"/>
                  <a:pt x="7177006" y="2008"/>
                  <a:pt x="7249926" y="17834"/>
                </a:cubicBezTo>
                <a:lnTo>
                  <a:pt x="7348965" y="48034"/>
                </a:lnTo>
                <a:lnTo>
                  <a:pt x="7348965" y="659815"/>
                </a:lnTo>
                <a:lnTo>
                  <a:pt x="7296530" y="699636"/>
                </a:lnTo>
                <a:cubicBezTo>
                  <a:pt x="7266352" y="719728"/>
                  <a:pt x="7234962" y="738253"/>
                  <a:pt x="7203001" y="755733"/>
                </a:cubicBezTo>
                <a:cubicBezTo>
                  <a:pt x="6988535" y="873011"/>
                  <a:pt x="6764546" y="973330"/>
                  <a:pt x="6550732" y="1091782"/>
                </a:cubicBezTo>
                <a:cubicBezTo>
                  <a:pt x="6320090" y="1219626"/>
                  <a:pt x="6090491" y="1351124"/>
                  <a:pt x="5871591" y="1497624"/>
                </a:cubicBezTo>
                <a:cubicBezTo>
                  <a:pt x="5755160" y="1575505"/>
                  <a:pt x="5641176" y="1657234"/>
                  <a:pt x="5528628" y="1740985"/>
                </a:cubicBezTo>
                <a:lnTo>
                  <a:pt x="5415667" y="1827303"/>
                </a:lnTo>
                <a:lnTo>
                  <a:pt x="4958360" y="1827303"/>
                </a:lnTo>
                <a:lnTo>
                  <a:pt x="4969241" y="1818083"/>
                </a:lnTo>
                <a:cubicBezTo>
                  <a:pt x="5069919" y="1734462"/>
                  <a:pt x="5171967" y="1652603"/>
                  <a:pt x="5276983" y="1574852"/>
                </a:cubicBezTo>
                <a:cubicBezTo>
                  <a:pt x="5510755" y="1401870"/>
                  <a:pt x="5754573" y="1241934"/>
                  <a:pt x="5999435" y="1084476"/>
                </a:cubicBezTo>
                <a:cubicBezTo>
                  <a:pt x="6146456" y="989898"/>
                  <a:pt x="6303783" y="911364"/>
                  <a:pt x="6456153" y="824873"/>
                </a:cubicBezTo>
                <a:cubicBezTo>
                  <a:pt x="6560517" y="765648"/>
                  <a:pt x="6666967" y="709162"/>
                  <a:pt x="6767285" y="643673"/>
                </a:cubicBezTo>
                <a:cubicBezTo>
                  <a:pt x="6829251" y="603102"/>
                  <a:pt x="6857299" y="538136"/>
                  <a:pt x="6839817" y="461168"/>
                </a:cubicBezTo>
                <a:cubicBezTo>
                  <a:pt x="6822727" y="385505"/>
                  <a:pt x="6763893" y="351457"/>
                  <a:pt x="6696580" y="346109"/>
                </a:cubicBezTo>
                <a:cubicBezTo>
                  <a:pt x="6602653" y="338673"/>
                  <a:pt x="6506248" y="336716"/>
                  <a:pt x="6413103" y="348978"/>
                </a:cubicBezTo>
                <a:cubicBezTo>
                  <a:pt x="6063357" y="395029"/>
                  <a:pt x="5713479" y="442514"/>
                  <a:pt x="5365429" y="499782"/>
                </a:cubicBezTo>
                <a:cubicBezTo>
                  <a:pt x="5027425" y="555356"/>
                  <a:pt x="4689941" y="616017"/>
                  <a:pt x="4355196" y="688549"/>
                </a:cubicBezTo>
                <a:cubicBezTo>
                  <a:pt x="4055806" y="753386"/>
                  <a:pt x="3759545" y="833222"/>
                  <a:pt x="3463806" y="913713"/>
                </a:cubicBezTo>
                <a:cubicBezTo>
                  <a:pt x="3105059" y="1011292"/>
                  <a:pt x="2748398" y="1116567"/>
                  <a:pt x="2390955" y="1218453"/>
                </a:cubicBezTo>
                <a:cubicBezTo>
                  <a:pt x="2301855" y="1243368"/>
                  <a:pt x="2212495" y="1266981"/>
                  <a:pt x="2123916" y="1293594"/>
                </a:cubicBezTo>
                <a:cubicBezTo>
                  <a:pt x="1642151" y="1437745"/>
                  <a:pt x="1178518" y="1630165"/>
                  <a:pt x="715148" y="1823236"/>
                </a:cubicBezTo>
                <a:cubicBezTo>
                  <a:pt x="476809" y="1823366"/>
                  <a:pt x="238339" y="1823496"/>
                  <a:pt x="0" y="1823496"/>
                </a:cubicBezTo>
                <a:cubicBezTo>
                  <a:pt x="102016" y="1777707"/>
                  <a:pt x="202464" y="1728396"/>
                  <a:pt x="306175" y="1686912"/>
                </a:cubicBezTo>
                <a:cubicBezTo>
                  <a:pt x="757153" y="1506494"/>
                  <a:pt x="1204870" y="1316422"/>
                  <a:pt x="1662110" y="1153094"/>
                </a:cubicBezTo>
                <a:cubicBezTo>
                  <a:pt x="2049167" y="1014813"/>
                  <a:pt x="2446007" y="902885"/>
                  <a:pt x="2841543" y="789390"/>
                </a:cubicBezTo>
                <a:cubicBezTo>
                  <a:pt x="3216596" y="681635"/>
                  <a:pt x="3594260" y="581969"/>
                  <a:pt x="3973097" y="488433"/>
                </a:cubicBezTo>
                <a:cubicBezTo>
                  <a:pt x="4238963" y="422815"/>
                  <a:pt x="4507957" y="368807"/>
                  <a:pt x="4777214" y="318191"/>
                </a:cubicBezTo>
                <a:cubicBezTo>
                  <a:pt x="5067081" y="263662"/>
                  <a:pt x="5358385" y="216568"/>
                  <a:pt x="5649688" y="170649"/>
                </a:cubicBezTo>
                <a:cubicBezTo>
                  <a:pt x="5895203" y="131903"/>
                  <a:pt x="6141499" y="96811"/>
                  <a:pt x="6388056" y="65111"/>
                </a:cubicBezTo>
                <a:cubicBezTo>
                  <a:pt x="6563647" y="42543"/>
                  <a:pt x="6740413" y="30019"/>
                  <a:pt x="6916394" y="9798"/>
                </a:cubicBezTo>
                <a:cubicBezTo>
                  <a:pt x="6954095" y="5493"/>
                  <a:pt x="6991568" y="2314"/>
                  <a:pt x="7028827" y="8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5FCDACD-B0DE-0E25-8A35-21D7C3245FDC}"/>
              </a:ext>
            </a:extLst>
          </p:cNvPr>
          <p:cNvSpPr/>
          <p:nvPr/>
        </p:nvSpPr>
        <p:spPr>
          <a:xfrm>
            <a:off x="3527425" y="4495800"/>
            <a:ext cx="8664575" cy="2359025"/>
          </a:xfrm>
          <a:custGeom>
            <a:avLst/>
            <a:gdLst>
              <a:gd name="connsiteX0" fmla="*/ 8389963 w 8664982"/>
              <a:gd name="connsiteY0" fmla="*/ 1817 h 2358396"/>
              <a:gd name="connsiteX1" fmla="*/ 8658342 w 8664982"/>
              <a:gd name="connsiteY1" fmla="*/ 20014 h 2358396"/>
              <a:gd name="connsiteX2" fmla="*/ 8664982 w 8664982"/>
              <a:gd name="connsiteY2" fmla="*/ 24447 h 2358396"/>
              <a:gd name="connsiteX3" fmla="*/ 8664982 w 8664982"/>
              <a:gd name="connsiteY3" fmla="*/ 326746 h 2358396"/>
              <a:gd name="connsiteX4" fmla="*/ 8636981 w 8664982"/>
              <a:gd name="connsiteY4" fmla="*/ 320578 h 2358396"/>
              <a:gd name="connsiteX5" fmla="*/ 8456922 w 8664982"/>
              <a:gd name="connsiteY5" fmla="*/ 294357 h 2358396"/>
              <a:gd name="connsiteX6" fmla="*/ 7890101 w 8664982"/>
              <a:gd name="connsiteY6" fmla="*/ 306099 h 2358396"/>
              <a:gd name="connsiteX7" fmla="*/ 7318974 w 8664982"/>
              <a:gd name="connsiteY7" fmla="*/ 371195 h 2358396"/>
              <a:gd name="connsiteX8" fmla="*/ 6787898 w 8664982"/>
              <a:gd name="connsiteY8" fmla="*/ 451555 h 2358396"/>
              <a:gd name="connsiteX9" fmla="*/ 5909684 w 8664982"/>
              <a:gd name="connsiteY9" fmla="*/ 599619 h 2358396"/>
              <a:gd name="connsiteX10" fmla="*/ 5421526 w 8664982"/>
              <a:gd name="connsiteY10" fmla="*/ 703592 h 2358396"/>
              <a:gd name="connsiteX11" fmla="*/ 4435034 w 8664982"/>
              <a:gd name="connsiteY11" fmla="*/ 954323 h 2358396"/>
              <a:gd name="connsiteX12" fmla="*/ 3663010 w 8664982"/>
              <a:gd name="connsiteY12" fmla="*/ 1178181 h 2358396"/>
              <a:gd name="connsiteX13" fmla="*/ 2931686 w 8664982"/>
              <a:gd name="connsiteY13" fmla="*/ 1406215 h 2358396"/>
              <a:gd name="connsiteX14" fmla="*/ 1863923 w 8664982"/>
              <a:gd name="connsiteY14" fmla="*/ 1823015 h 2358396"/>
              <a:gd name="connsiteX15" fmla="*/ 632961 w 8664982"/>
              <a:gd name="connsiteY15" fmla="*/ 2358396 h 2358396"/>
              <a:gd name="connsiteX16" fmla="*/ 4697 w 8664982"/>
              <a:gd name="connsiteY16" fmla="*/ 2358396 h 2358396"/>
              <a:gd name="connsiteX17" fmla="*/ 0 w 8664982"/>
              <a:gd name="connsiteY17" fmla="*/ 2349917 h 2358396"/>
              <a:gd name="connsiteX18" fmla="*/ 214988 w 8664982"/>
              <a:gd name="connsiteY18" fmla="*/ 2243206 h 2358396"/>
              <a:gd name="connsiteX19" fmla="*/ 2007161 w 8664982"/>
              <a:gd name="connsiteY19" fmla="*/ 1457483 h 2358396"/>
              <a:gd name="connsiteX20" fmla="*/ 2989347 w 8664982"/>
              <a:gd name="connsiteY20" fmla="*/ 1086342 h 2358396"/>
              <a:gd name="connsiteX21" fmla="*/ 3926786 w 8664982"/>
              <a:gd name="connsiteY21" fmla="*/ 798952 h 2358396"/>
              <a:gd name="connsiteX22" fmla="*/ 4965981 w 8664982"/>
              <a:gd name="connsiteY22" fmla="*/ 522652 h 2358396"/>
              <a:gd name="connsiteX23" fmla="*/ 6349572 w 8664982"/>
              <a:gd name="connsiteY23" fmla="*/ 234870 h 2358396"/>
              <a:gd name="connsiteX24" fmla="*/ 7588100 w 8664982"/>
              <a:gd name="connsiteY24" fmla="*/ 49496 h 2358396"/>
              <a:gd name="connsiteX25" fmla="*/ 8389963 w 8664982"/>
              <a:gd name="connsiteY25" fmla="*/ 1817 h 235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664982" h="2358396">
                <a:moveTo>
                  <a:pt x="8389963" y="1817"/>
                </a:moveTo>
                <a:cubicBezTo>
                  <a:pt x="8479352" y="4555"/>
                  <a:pt x="8568819" y="10458"/>
                  <a:pt x="8658342" y="20014"/>
                </a:cubicBezTo>
                <a:lnTo>
                  <a:pt x="8664982" y="24447"/>
                </a:lnTo>
                <a:lnTo>
                  <a:pt x="8664982" y="326746"/>
                </a:lnTo>
                <a:lnTo>
                  <a:pt x="8636981" y="320578"/>
                </a:lnTo>
                <a:cubicBezTo>
                  <a:pt x="8577135" y="307664"/>
                  <a:pt x="8517192" y="296966"/>
                  <a:pt x="8456922" y="294357"/>
                </a:cubicBezTo>
                <a:cubicBezTo>
                  <a:pt x="8268416" y="286140"/>
                  <a:pt x="8078606" y="292923"/>
                  <a:pt x="7890101" y="306099"/>
                </a:cubicBezTo>
                <a:cubicBezTo>
                  <a:pt x="7699117" y="319404"/>
                  <a:pt x="7508914" y="345887"/>
                  <a:pt x="7318974" y="371195"/>
                </a:cubicBezTo>
                <a:cubicBezTo>
                  <a:pt x="7141557" y="394807"/>
                  <a:pt x="6964662" y="422724"/>
                  <a:pt x="6787898" y="451555"/>
                </a:cubicBezTo>
                <a:cubicBezTo>
                  <a:pt x="6494898" y="499430"/>
                  <a:pt x="6201900" y="547047"/>
                  <a:pt x="5909684" y="599619"/>
                </a:cubicBezTo>
                <a:cubicBezTo>
                  <a:pt x="5745964" y="629102"/>
                  <a:pt x="5583026" y="664064"/>
                  <a:pt x="5421526" y="703592"/>
                </a:cubicBezTo>
                <a:cubicBezTo>
                  <a:pt x="5092000" y="784341"/>
                  <a:pt x="4762734" y="866396"/>
                  <a:pt x="4435034" y="954323"/>
                </a:cubicBezTo>
                <a:cubicBezTo>
                  <a:pt x="4176345" y="1023724"/>
                  <a:pt x="3919743" y="1101213"/>
                  <a:pt x="3663010" y="1178181"/>
                </a:cubicBezTo>
                <a:cubicBezTo>
                  <a:pt x="3418409" y="1251497"/>
                  <a:pt x="3171330" y="1319071"/>
                  <a:pt x="2931686" y="1406215"/>
                </a:cubicBezTo>
                <a:cubicBezTo>
                  <a:pt x="2572677" y="1536798"/>
                  <a:pt x="2216539" y="1676123"/>
                  <a:pt x="1863923" y="1823015"/>
                </a:cubicBezTo>
                <a:cubicBezTo>
                  <a:pt x="1450907" y="1995083"/>
                  <a:pt x="1043108" y="2179414"/>
                  <a:pt x="632961" y="2358396"/>
                </a:cubicBezTo>
                <a:cubicBezTo>
                  <a:pt x="423584" y="2358396"/>
                  <a:pt x="214075" y="2358396"/>
                  <a:pt x="4697" y="2358396"/>
                </a:cubicBezTo>
                <a:cubicBezTo>
                  <a:pt x="3131" y="2355526"/>
                  <a:pt x="1566" y="2352787"/>
                  <a:pt x="0" y="2349917"/>
                </a:cubicBezTo>
                <a:cubicBezTo>
                  <a:pt x="71619" y="2314302"/>
                  <a:pt x="143108" y="2278167"/>
                  <a:pt x="214988" y="2243206"/>
                </a:cubicBezTo>
                <a:cubicBezTo>
                  <a:pt x="801769" y="1957381"/>
                  <a:pt x="1399507" y="1695822"/>
                  <a:pt x="2007161" y="1457483"/>
                </a:cubicBezTo>
                <a:cubicBezTo>
                  <a:pt x="2333034" y="1329638"/>
                  <a:pt x="2658516" y="1200359"/>
                  <a:pt x="2989347" y="1086342"/>
                </a:cubicBezTo>
                <a:cubicBezTo>
                  <a:pt x="3298131" y="980022"/>
                  <a:pt x="3612394" y="888052"/>
                  <a:pt x="3926786" y="798952"/>
                </a:cubicBezTo>
                <a:cubicBezTo>
                  <a:pt x="4271576" y="701243"/>
                  <a:pt x="4619105" y="612794"/>
                  <a:pt x="4965981" y="522652"/>
                </a:cubicBezTo>
                <a:cubicBezTo>
                  <a:pt x="5422308" y="403938"/>
                  <a:pt x="5882288" y="302054"/>
                  <a:pt x="6349572" y="234870"/>
                </a:cubicBezTo>
                <a:cubicBezTo>
                  <a:pt x="6762720" y="175383"/>
                  <a:pt x="7174432" y="104808"/>
                  <a:pt x="7588100" y="49496"/>
                </a:cubicBezTo>
                <a:cubicBezTo>
                  <a:pt x="7854323" y="13882"/>
                  <a:pt x="8121795" y="-6396"/>
                  <a:pt x="8389963" y="1817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866E4FA9-1A9B-78E7-9D83-5406C970A01E}"/>
              </a:ext>
            </a:extLst>
          </p:cNvPr>
          <p:cNvSpPr>
            <a:spLocks/>
          </p:cNvSpPr>
          <p:nvPr/>
        </p:nvSpPr>
        <p:spPr bwMode="auto">
          <a:xfrm>
            <a:off x="5557838" y="5370513"/>
            <a:ext cx="6129337" cy="1485900"/>
          </a:xfrm>
          <a:custGeom>
            <a:avLst/>
            <a:gdLst>
              <a:gd name="T0" fmla="*/ 5839023 w 6129596"/>
              <a:gd name="T1" fmla="*/ 4 h 1485400"/>
              <a:gd name="T2" fmla="*/ 5981049 w 6129596"/>
              <a:gd name="T3" fmla="*/ 5958 h 1485400"/>
              <a:gd name="T4" fmla="*/ 6124280 w 6129596"/>
              <a:gd name="T5" fmla="*/ 121057 h 1485400"/>
              <a:gd name="T6" fmla="*/ 6051751 w 6129596"/>
              <a:gd name="T7" fmla="*/ 303753 h 1485400"/>
              <a:gd name="T8" fmla="*/ 5740632 w 6129596"/>
              <a:gd name="T9" fmla="*/ 485014 h 1485400"/>
              <a:gd name="T10" fmla="*/ 5283934 w 6129596"/>
              <a:gd name="T11" fmla="*/ 744705 h 1485400"/>
              <a:gd name="T12" fmla="*/ 4561512 w 6129596"/>
              <a:gd name="T13" fmla="*/ 1235246 h 1485400"/>
              <a:gd name="T14" fmla="*/ 4253785 w 6129596"/>
              <a:gd name="T15" fmla="*/ 1478559 h 1485400"/>
              <a:gd name="T16" fmla="*/ 4247241 w 6129596"/>
              <a:gd name="T17" fmla="*/ 1484106 h 1485400"/>
              <a:gd name="T18" fmla="*/ 3799936 w 6129596"/>
              <a:gd name="T19" fmla="*/ 1484106 h 1485400"/>
              <a:gd name="T20" fmla="*/ 3911513 w 6129596"/>
              <a:gd name="T21" fmla="*/ 1384565 h 1485400"/>
              <a:gd name="T22" fmla="*/ 5391422 w 6129596"/>
              <a:gd name="T23" fmla="*/ 332333 h 1485400"/>
              <a:gd name="T24" fmla="*/ 5088782 w 6129596"/>
              <a:gd name="T25" fmla="*/ 375396 h 1485400"/>
              <a:gd name="T26" fmla="*/ 4370404 w 6129596"/>
              <a:gd name="T27" fmla="*/ 502240 h 1485400"/>
              <a:gd name="T28" fmla="*/ 3278683 w 6129596"/>
              <a:gd name="T29" fmla="*/ 726698 h 1485400"/>
              <a:gd name="T30" fmla="*/ 2233665 w 6129596"/>
              <a:gd name="T31" fmla="*/ 1008050 h 1485400"/>
              <a:gd name="T32" fmla="*/ 1741605 w 6129596"/>
              <a:gd name="T33" fmla="*/ 1151692 h 1485400"/>
              <a:gd name="T34" fmla="*/ 1741614 w 6129596"/>
              <a:gd name="T35" fmla="*/ 1151727 h 1485400"/>
              <a:gd name="T36" fmla="*/ 1285698 w 6129596"/>
              <a:gd name="T37" fmla="*/ 1301017 h 1485400"/>
              <a:gd name="T38" fmla="*/ 813475 w 6129596"/>
              <a:gd name="T39" fmla="*/ 1462310 h 1485400"/>
              <a:gd name="T40" fmla="*/ 690724 w 6129596"/>
              <a:gd name="T41" fmla="*/ 1485410 h 1485400"/>
              <a:gd name="T42" fmla="*/ 0 w 6129596"/>
              <a:gd name="T43" fmla="*/ 1483973 h 1485400"/>
              <a:gd name="T44" fmla="*/ 1408710 w 6129596"/>
              <a:gd name="T45" fmla="*/ 953762 h 1485400"/>
              <a:gd name="T46" fmla="*/ 1675615 w 6129596"/>
              <a:gd name="T47" fmla="*/ 878630 h 1485400"/>
              <a:gd name="T48" fmla="*/ 1675606 w 6129596"/>
              <a:gd name="T49" fmla="*/ 878595 h 1485400"/>
              <a:gd name="T50" fmla="*/ 2748412 w 6129596"/>
              <a:gd name="T51" fmla="*/ 573754 h 1485400"/>
              <a:gd name="T52" fmla="*/ 3639764 w 6129596"/>
              <a:gd name="T53" fmla="*/ 348514 h 1485400"/>
              <a:gd name="T54" fmla="*/ 4649957 w 6129596"/>
              <a:gd name="T55" fmla="*/ 159684 h 1485400"/>
              <a:gd name="T56" fmla="*/ 5697584 w 6129596"/>
              <a:gd name="T57" fmla="*/ 8829 h 1485400"/>
              <a:gd name="T58" fmla="*/ 5839023 w 6129596"/>
              <a:gd name="T59" fmla="*/ 4 h 14854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29596" h="1485400">
                <a:moveTo>
                  <a:pt x="5839270" y="4"/>
                </a:moveTo>
                <a:cubicBezTo>
                  <a:pt x="5886755" y="-112"/>
                  <a:pt x="5934337" y="2238"/>
                  <a:pt x="5981302" y="5956"/>
                </a:cubicBezTo>
                <a:cubicBezTo>
                  <a:pt x="6048615" y="11305"/>
                  <a:pt x="6107449" y="45353"/>
                  <a:pt x="6124539" y="121016"/>
                </a:cubicBezTo>
                <a:cubicBezTo>
                  <a:pt x="6141889" y="197984"/>
                  <a:pt x="6113841" y="262949"/>
                  <a:pt x="6052007" y="303651"/>
                </a:cubicBezTo>
                <a:cubicBezTo>
                  <a:pt x="5951689" y="369139"/>
                  <a:pt x="5845239" y="425626"/>
                  <a:pt x="5740875" y="484851"/>
                </a:cubicBezTo>
                <a:cubicBezTo>
                  <a:pt x="5588505" y="571342"/>
                  <a:pt x="5431178" y="649876"/>
                  <a:pt x="5284157" y="744454"/>
                </a:cubicBezTo>
                <a:cubicBezTo>
                  <a:pt x="5039295" y="901912"/>
                  <a:pt x="4795477" y="1061848"/>
                  <a:pt x="4561705" y="1234830"/>
                </a:cubicBezTo>
                <a:cubicBezTo>
                  <a:pt x="4456690" y="1312581"/>
                  <a:pt x="4354643" y="1394440"/>
                  <a:pt x="4253965" y="1478061"/>
                </a:cubicBezTo>
                <a:lnTo>
                  <a:pt x="4247420" y="1483607"/>
                </a:lnTo>
                <a:lnTo>
                  <a:pt x="3800097" y="1483607"/>
                </a:lnTo>
                <a:lnTo>
                  <a:pt x="3911678" y="1384099"/>
                </a:lnTo>
                <a:cubicBezTo>
                  <a:pt x="4372563" y="989483"/>
                  <a:pt x="4868042" y="644494"/>
                  <a:pt x="5391650" y="332221"/>
                </a:cubicBezTo>
                <a:cubicBezTo>
                  <a:pt x="5290679" y="346440"/>
                  <a:pt x="5189447" y="358181"/>
                  <a:pt x="5088997" y="375270"/>
                </a:cubicBezTo>
                <a:cubicBezTo>
                  <a:pt x="4849225" y="415971"/>
                  <a:pt x="4609189" y="455499"/>
                  <a:pt x="4370589" y="502071"/>
                </a:cubicBezTo>
                <a:cubicBezTo>
                  <a:pt x="4005972" y="573169"/>
                  <a:pt x="3640179" y="641005"/>
                  <a:pt x="3278822" y="726453"/>
                </a:cubicBezTo>
                <a:cubicBezTo>
                  <a:pt x="2927903" y="809420"/>
                  <a:pt x="2581548" y="911827"/>
                  <a:pt x="2233759" y="1007711"/>
                </a:cubicBezTo>
                <a:lnTo>
                  <a:pt x="1741679" y="1151304"/>
                </a:lnTo>
                <a:lnTo>
                  <a:pt x="1741688" y="1151339"/>
                </a:lnTo>
                <a:cubicBezTo>
                  <a:pt x="1589708" y="1201042"/>
                  <a:pt x="1437338" y="1249701"/>
                  <a:pt x="1285752" y="1300579"/>
                </a:cubicBezTo>
                <a:cubicBezTo>
                  <a:pt x="1128034" y="1353543"/>
                  <a:pt x="971358" y="1409637"/>
                  <a:pt x="813509" y="1461818"/>
                </a:cubicBezTo>
                <a:cubicBezTo>
                  <a:pt x="774243" y="1474864"/>
                  <a:pt x="731715" y="1484648"/>
                  <a:pt x="690753" y="1484910"/>
                </a:cubicBezTo>
                <a:cubicBezTo>
                  <a:pt x="460501" y="1486344"/>
                  <a:pt x="230251" y="1484257"/>
                  <a:pt x="0" y="1483474"/>
                </a:cubicBezTo>
                <a:cubicBezTo>
                  <a:pt x="463372" y="1290273"/>
                  <a:pt x="927005" y="1097853"/>
                  <a:pt x="1408770" y="953441"/>
                </a:cubicBezTo>
                <a:lnTo>
                  <a:pt x="1675686" y="878334"/>
                </a:lnTo>
                <a:lnTo>
                  <a:pt x="1675677" y="878299"/>
                </a:lnTo>
                <a:cubicBezTo>
                  <a:pt x="2033120" y="776415"/>
                  <a:pt x="2389781" y="671140"/>
                  <a:pt x="2748528" y="573561"/>
                </a:cubicBezTo>
                <a:cubicBezTo>
                  <a:pt x="3044267" y="493070"/>
                  <a:pt x="3340528" y="413232"/>
                  <a:pt x="3639918" y="348397"/>
                </a:cubicBezTo>
                <a:cubicBezTo>
                  <a:pt x="3974663" y="275865"/>
                  <a:pt x="4312147" y="215204"/>
                  <a:pt x="4650153" y="159630"/>
                </a:cubicBezTo>
                <a:cubicBezTo>
                  <a:pt x="4998203" y="102362"/>
                  <a:pt x="5348079" y="54875"/>
                  <a:pt x="5697825" y="8826"/>
                </a:cubicBezTo>
                <a:cubicBezTo>
                  <a:pt x="5744397" y="2694"/>
                  <a:pt x="5791785" y="118"/>
                  <a:pt x="5839270" y="4"/>
                </a:cubicBezTo>
                <a:close/>
              </a:path>
            </a:pathLst>
          </a:custGeom>
          <a:solidFill>
            <a:srgbClr val="1A2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1449AB2E-1E12-B1DD-0C6A-6BBB3DE8675B}"/>
              </a:ext>
            </a:extLst>
          </p:cNvPr>
          <p:cNvSpPr>
            <a:spLocks/>
          </p:cNvSpPr>
          <p:nvPr/>
        </p:nvSpPr>
        <p:spPr bwMode="auto">
          <a:xfrm>
            <a:off x="4159250" y="4786313"/>
            <a:ext cx="8032750" cy="2071687"/>
          </a:xfrm>
          <a:custGeom>
            <a:avLst/>
            <a:gdLst>
              <a:gd name="T0" fmla="*/ 8032750 w 8032021"/>
              <a:gd name="T1" fmla="*/ 904082 h 2071423"/>
              <a:gd name="T2" fmla="*/ 8032750 w 8032021"/>
              <a:gd name="T3" fmla="*/ 1211025 h 2071423"/>
              <a:gd name="T4" fmla="*/ 7990315 w 8032021"/>
              <a:gd name="T5" fmla="*/ 1242221 h 2071423"/>
              <a:gd name="T6" fmla="*/ 7895122 w 8032021"/>
              <a:gd name="T7" fmla="*/ 1303324 h 2071423"/>
              <a:gd name="T8" fmla="*/ 7204177 w 8032021"/>
              <a:gd name="T9" fmla="*/ 1674121 h 2071423"/>
              <a:gd name="T10" fmla="*/ 6593075 w 8032021"/>
              <a:gd name="T11" fmla="*/ 2056139 h 2071423"/>
              <a:gd name="T12" fmla="*/ 6571052 w 8032021"/>
              <a:gd name="T13" fmla="*/ 2071687 h 2071423"/>
              <a:gd name="T14" fmla="*/ 6099319 w 8032021"/>
              <a:gd name="T15" fmla="*/ 2071687 h 2071423"/>
              <a:gd name="T16" fmla="*/ 6212117 w 8032021"/>
              <a:gd name="T17" fmla="*/ 1985490 h 2071423"/>
              <a:gd name="T18" fmla="*/ 6555110 w 8032021"/>
              <a:gd name="T19" fmla="*/ 1742096 h 2071423"/>
              <a:gd name="T20" fmla="*/ 7234315 w 8032021"/>
              <a:gd name="T21" fmla="*/ 1336202 h 2071423"/>
              <a:gd name="T22" fmla="*/ 7886643 w 8032021"/>
              <a:gd name="T23" fmla="*/ 1000111 h 2071423"/>
              <a:gd name="T24" fmla="*/ 7980180 w 8032021"/>
              <a:gd name="T25" fmla="*/ 944007 h 2071423"/>
              <a:gd name="T26" fmla="*/ 7541234 w 8032021"/>
              <a:gd name="T27" fmla="*/ 1426 h 2071423"/>
              <a:gd name="T28" fmla="*/ 7824671 w 8032021"/>
              <a:gd name="T29" fmla="*/ 3579 h 2071423"/>
              <a:gd name="T30" fmla="*/ 8004452 w 8032021"/>
              <a:gd name="T31" fmla="*/ 25694 h 2071423"/>
              <a:gd name="T32" fmla="*/ 8032750 w 8032021"/>
              <a:gd name="T33" fmla="*/ 32563 h 2071423"/>
              <a:gd name="T34" fmla="*/ 8032750 w 8032021"/>
              <a:gd name="T35" fmla="*/ 292363 h 2071423"/>
              <a:gd name="T36" fmla="*/ 7933570 w 8032021"/>
              <a:gd name="T37" fmla="*/ 262119 h 2071423"/>
              <a:gd name="T38" fmla="*/ 7600009 w 8032021"/>
              <a:gd name="T39" fmla="*/ 254082 h 2071423"/>
              <a:gd name="T40" fmla="*/ 7071624 w 8032021"/>
              <a:gd name="T41" fmla="*/ 309401 h 2071423"/>
              <a:gd name="T42" fmla="*/ 6333189 w 8032021"/>
              <a:gd name="T43" fmla="*/ 414952 h 2071423"/>
              <a:gd name="T44" fmla="*/ 5460635 w 8032021"/>
              <a:gd name="T45" fmla="*/ 562515 h 2071423"/>
              <a:gd name="T46" fmla="*/ 4656446 w 8032021"/>
              <a:gd name="T47" fmla="*/ 732777 h 2071423"/>
              <a:gd name="T48" fmla="*/ 3524787 w 8032021"/>
              <a:gd name="T49" fmla="*/ 1033773 h 2071423"/>
              <a:gd name="T50" fmla="*/ 2345249 w 8032021"/>
              <a:gd name="T51" fmla="*/ 1397524 h 2071423"/>
              <a:gd name="T52" fmla="*/ 989191 w 8032021"/>
              <a:gd name="T53" fmla="*/ 1931409 h 2071423"/>
              <a:gd name="T54" fmla="*/ 682988 w 8032021"/>
              <a:gd name="T55" fmla="*/ 2068012 h 2071423"/>
              <a:gd name="T56" fmla="*/ 0 w 8032021"/>
              <a:gd name="T57" fmla="*/ 2067882 h 2071423"/>
              <a:gd name="T58" fmla="*/ 1231073 w 8032021"/>
              <a:gd name="T59" fmla="*/ 1532430 h 2071423"/>
              <a:gd name="T60" fmla="*/ 2298933 w 8032021"/>
              <a:gd name="T61" fmla="*/ 1115578 h 2071423"/>
              <a:gd name="T62" fmla="*/ 3030323 w 8032021"/>
              <a:gd name="T63" fmla="*/ 887516 h 2071423"/>
              <a:gd name="T64" fmla="*/ 3802418 w 8032021"/>
              <a:gd name="T65" fmla="*/ 663630 h 2071423"/>
              <a:gd name="T66" fmla="*/ 4788999 w 8032021"/>
              <a:gd name="T67" fmla="*/ 412865 h 2071423"/>
              <a:gd name="T68" fmla="*/ 5277200 w 8032021"/>
              <a:gd name="T69" fmla="*/ 308880 h 2071423"/>
              <a:gd name="T70" fmla="*/ 6155496 w 8032021"/>
              <a:gd name="T71" fmla="*/ 160795 h 2071423"/>
              <a:gd name="T72" fmla="*/ 6686620 w 8032021"/>
              <a:gd name="T73" fmla="*/ 80426 h 2071423"/>
              <a:gd name="T74" fmla="*/ 7257798 w 8032021"/>
              <a:gd name="T75" fmla="*/ 15321 h 2071423"/>
              <a:gd name="T76" fmla="*/ 7541234 w 8032021"/>
              <a:gd name="T77" fmla="*/ 1426 h 207142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8032021" h="2071423">
                <a:moveTo>
                  <a:pt x="8032021" y="903967"/>
                </a:moveTo>
                <a:lnTo>
                  <a:pt x="8032021" y="1210871"/>
                </a:lnTo>
                <a:lnTo>
                  <a:pt x="7989590" y="1242063"/>
                </a:lnTo>
                <a:cubicBezTo>
                  <a:pt x="7958572" y="1263655"/>
                  <a:pt x="7926953" y="1284210"/>
                  <a:pt x="7894405" y="1303158"/>
                </a:cubicBezTo>
                <a:cubicBezTo>
                  <a:pt x="7668720" y="1434655"/>
                  <a:pt x="7430252" y="1543976"/>
                  <a:pt x="7203523" y="1673908"/>
                </a:cubicBezTo>
                <a:cubicBezTo>
                  <a:pt x="6995189" y="1793274"/>
                  <a:pt x="6794290" y="1925684"/>
                  <a:pt x="6592477" y="2055877"/>
                </a:cubicBezTo>
                <a:lnTo>
                  <a:pt x="6570456" y="2071423"/>
                </a:lnTo>
                <a:lnTo>
                  <a:pt x="6098765" y="2071423"/>
                </a:lnTo>
                <a:lnTo>
                  <a:pt x="6211553" y="1985237"/>
                </a:lnTo>
                <a:cubicBezTo>
                  <a:pt x="6324102" y="1901485"/>
                  <a:pt x="6438086" y="1819756"/>
                  <a:pt x="6554515" y="1741874"/>
                </a:cubicBezTo>
                <a:cubicBezTo>
                  <a:pt x="6773417" y="1595374"/>
                  <a:pt x="7003016" y="1463878"/>
                  <a:pt x="7233658" y="1336032"/>
                </a:cubicBezTo>
                <a:cubicBezTo>
                  <a:pt x="7447472" y="1217582"/>
                  <a:pt x="7671461" y="1117262"/>
                  <a:pt x="7885927" y="999984"/>
                </a:cubicBezTo>
                <a:cubicBezTo>
                  <a:pt x="7917888" y="982503"/>
                  <a:pt x="7949278" y="963978"/>
                  <a:pt x="7979456" y="943887"/>
                </a:cubicBezTo>
                <a:lnTo>
                  <a:pt x="8032021" y="903967"/>
                </a:lnTo>
                <a:close/>
                <a:moveTo>
                  <a:pt x="7540550" y="1426"/>
                </a:moveTo>
                <a:cubicBezTo>
                  <a:pt x="7635129" y="-890"/>
                  <a:pt x="7729708" y="-531"/>
                  <a:pt x="7823961" y="3579"/>
                </a:cubicBezTo>
                <a:cubicBezTo>
                  <a:pt x="7884230" y="6188"/>
                  <a:pt x="7943978" y="14146"/>
                  <a:pt x="8003726" y="25691"/>
                </a:cubicBezTo>
                <a:lnTo>
                  <a:pt x="8032021" y="32559"/>
                </a:lnTo>
                <a:lnTo>
                  <a:pt x="8032021" y="292326"/>
                </a:lnTo>
                <a:lnTo>
                  <a:pt x="7932850" y="262086"/>
                </a:lnTo>
                <a:cubicBezTo>
                  <a:pt x="7823471" y="238347"/>
                  <a:pt x="7712422" y="241135"/>
                  <a:pt x="7599319" y="254050"/>
                </a:cubicBezTo>
                <a:cubicBezTo>
                  <a:pt x="7423337" y="274271"/>
                  <a:pt x="7246573" y="286794"/>
                  <a:pt x="7070982" y="309362"/>
                </a:cubicBezTo>
                <a:cubicBezTo>
                  <a:pt x="6824425" y="341063"/>
                  <a:pt x="6578129" y="376155"/>
                  <a:pt x="6332614" y="414899"/>
                </a:cubicBezTo>
                <a:cubicBezTo>
                  <a:pt x="6041311" y="460819"/>
                  <a:pt x="5750007" y="507912"/>
                  <a:pt x="5460139" y="562443"/>
                </a:cubicBezTo>
                <a:cubicBezTo>
                  <a:pt x="5190883" y="613059"/>
                  <a:pt x="4921887" y="667066"/>
                  <a:pt x="4656023" y="732684"/>
                </a:cubicBezTo>
                <a:cubicBezTo>
                  <a:pt x="4277185" y="826221"/>
                  <a:pt x="3899522" y="925886"/>
                  <a:pt x="3524467" y="1033641"/>
                </a:cubicBezTo>
                <a:cubicBezTo>
                  <a:pt x="3128932" y="1147135"/>
                  <a:pt x="2732092" y="1259065"/>
                  <a:pt x="2345036" y="1397346"/>
                </a:cubicBezTo>
                <a:cubicBezTo>
                  <a:pt x="1887796" y="1560674"/>
                  <a:pt x="1440079" y="1750745"/>
                  <a:pt x="989101" y="1931163"/>
                </a:cubicBezTo>
                <a:cubicBezTo>
                  <a:pt x="885390" y="1972648"/>
                  <a:pt x="784940" y="2021959"/>
                  <a:pt x="682926" y="2067748"/>
                </a:cubicBezTo>
                <a:cubicBezTo>
                  <a:pt x="455283" y="2067748"/>
                  <a:pt x="227642" y="2067618"/>
                  <a:pt x="0" y="2067618"/>
                </a:cubicBezTo>
                <a:cubicBezTo>
                  <a:pt x="410147" y="1888636"/>
                  <a:pt x="817946" y="1704303"/>
                  <a:pt x="1230961" y="1532235"/>
                </a:cubicBezTo>
                <a:cubicBezTo>
                  <a:pt x="1583578" y="1385214"/>
                  <a:pt x="1939716" y="1246020"/>
                  <a:pt x="2298724" y="1115436"/>
                </a:cubicBezTo>
                <a:cubicBezTo>
                  <a:pt x="2538369" y="1028293"/>
                  <a:pt x="2785447" y="960717"/>
                  <a:pt x="3030048" y="887403"/>
                </a:cubicBezTo>
                <a:cubicBezTo>
                  <a:pt x="3286781" y="810435"/>
                  <a:pt x="3543384" y="732946"/>
                  <a:pt x="3802073" y="663545"/>
                </a:cubicBezTo>
                <a:cubicBezTo>
                  <a:pt x="4129772" y="575618"/>
                  <a:pt x="4459037" y="493563"/>
                  <a:pt x="4788564" y="412812"/>
                </a:cubicBezTo>
                <a:cubicBezTo>
                  <a:pt x="4950065" y="373284"/>
                  <a:pt x="5113003" y="338322"/>
                  <a:pt x="5276721" y="308841"/>
                </a:cubicBezTo>
                <a:cubicBezTo>
                  <a:pt x="5568939" y="256267"/>
                  <a:pt x="5861937" y="208652"/>
                  <a:pt x="6154937" y="160775"/>
                </a:cubicBezTo>
                <a:cubicBezTo>
                  <a:pt x="6331701" y="131945"/>
                  <a:pt x="6508595" y="104028"/>
                  <a:pt x="6686013" y="80416"/>
                </a:cubicBezTo>
                <a:cubicBezTo>
                  <a:pt x="6875953" y="55109"/>
                  <a:pt x="7066155" y="28626"/>
                  <a:pt x="7257139" y="15319"/>
                </a:cubicBezTo>
                <a:cubicBezTo>
                  <a:pt x="7351392" y="8732"/>
                  <a:pt x="7445971" y="3742"/>
                  <a:pt x="7540550" y="14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BE06BEE0-CD5E-CAA1-8D9A-335197168EBB}"/>
              </a:ext>
            </a:extLst>
          </p:cNvPr>
          <p:cNvSpPr>
            <a:spLocks/>
          </p:cNvSpPr>
          <p:nvPr/>
        </p:nvSpPr>
        <p:spPr bwMode="auto">
          <a:xfrm>
            <a:off x="10729913" y="5997575"/>
            <a:ext cx="1462087" cy="860425"/>
          </a:xfrm>
          <a:custGeom>
            <a:avLst/>
            <a:gdLst>
              <a:gd name="T0" fmla="*/ 1462087 w 1461933"/>
              <a:gd name="T1" fmla="*/ 0 h 860864"/>
              <a:gd name="T2" fmla="*/ 1462087 w 1461933"/>
              <a:gd name="T3" fmla="*/ 343490 h 860864"/>
              <a:gd name="T4" fmla="*/ 584084 w 1461933"/>
              <a:gd name="T5" fmla="*/ 860425 h 860864"/>
              <a:gd name="T6" fmla="*/ 0 w 1461933"/>
              <a:gd name="T7" fmla="*/ 860425 h 860864"/>
              <a:gd name="T8" fmla="*/ 22390 w 1461933"/>
              <a:gd name="T9" fmla="*/ 844628 h 860864"/>
              <a:gd name="T10" fmla="*/ 633500 w 1461933"/>
              <a:gd name="T11" fmla="*/ 462854 h 860864"/>
              <a:gd name="T12" fmla="*/ 1324456 w 1461933"/>
              <a:gd name="T13" fmla="*/ 92293 h 860864"/>
              <a:gd name="T14" fmla="*/ 1419651 w 1461933"/>
              <a:gd name="T15" fmla="*/ 31175 h 8608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61933" h="860864">
                <a:moveTo>
                  <a:pt x="1461933" y="0"/>
                </a:moveTo>
                <a:lnTo>
                  <a:pt x="1461933" y="343665"/>
                </a:lnTo>
                <a:lnTo>
                  <a:pt x="584022" y="860864"/>
                </a:lnTo>
                <a:lnTo>
                  <a:pt x="0" y="860864"/>
                </a:lnTo>
                <a:lnTo>
                  <a:pt x="22388" y="845059"/>
                </a:lnTo>
                <a:cubicBezTo>
                  <a:pt x="224331" y="714865"/>
                  <a:pt x="425099" y="582454"/>
                  <a:pt x="633433" y="463090"/>
                </a:cubicBezTo>
                <a:cubicBezTo>
                  <a:pt x="860031" y="333159"/>
                  <a:pt x="1098631" y="223838"/>
                  <a:pt x="1324316" y="92340"/>
                </a:cubicBezTo>
                <a:cubicBezTo>
                  <a:pt x="1356865" y="73360"/>
                  <a:pt x="1388483" y="52789"/>
                  <a:pt x="1419501" y="31191"/>
                </a:cubicBezTo>
                <a:lnTo>
                  <a:pt x="1461933" y="0"/>
                </a:lnTo>
                <a:close/>
              </a:path>
            </a:pathLst>
          </a:custGeom>
          <a:solidFill>
            <a:srgbClr val="FBC1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1744E4-E37E-F451-3ADB-E74B7110AC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/>
          <a:srcRect l="-10187"/>
          <a:stretch/>
        </p:blipFill>
        <p:spPr>
          <a:xfrm>
            <a:off x="2962275" y="2697163"/>
            <a:ext cx="6997700" cy="4157662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A2CD6B-7C7F-D363-5499-F694E0D8B8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/>
          <a:srcRect t="-11543" b="-2578"/>
          <a:stretch/>
        </p:blipFill>
        <p:spPr>
          <a:xfrm>
            <a:off x="9959975" y="847725"/>
            <a:ext cx="2232025" cy="5473700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198" y="2999303"/>
            <a:ext cx="6629402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4868068"/>
            <a:ext cx="6629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rgbClr val="BEC7F0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201">
            <a:extLst>
              <a:ext uri="{FF2B5EF4-FFF2-40B4-BE49-F238E27FC236}">
                <a16:creationId xmlns:a16="http://schemas.microsoft.com/office/drawing/2014/main" id="{090F9A77-C894-B0B7-B6F5-30CB42EE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181486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CEA3B6DD-444A-6632-EF85-5B9688183CE5}"/>
              </a:ext>
            </a:extLst>
          </p:cNvPr>
          <p:cNvSpPr>
            <a:spLocks/>
          </p:cNvSpPr>
          <p:nvPr/>
        </p:nvSpPr>
        <p:spPr bwMode="auto">
          <a:xfrm>
            <a:off x="0" y="561975"/>
            <a:ext cx="12192000" cy="5151438"/>
          </a:xfrm>
          <a:custGeom>
            <a:avLst/>
            <a:gdLst>
              <a:gd name="T0" fmla="*/ 1327338 w 12192000"/>
              <a:gd name="T1" fmla="*/ 370 h 4568627"/>
              <a:gd name="T2" fmla="*/ 3584897 w 12192000"/>
              <a:gd name="T3" fmla="*/ 191821 h 4568627"/>
              <a:gd name="T4" fmla="*/ 6727493 w 12192000"/>
              <a:gd name="T5" fmla="*/ 939389 h 4568627"/>
              <a:gd name="T6" fmla="*/ 8629638 w 12192000"/>
              <a:gd name="T7" fmla="*/ 1224659 h 4568627"/>
              <a:gd name="T8" fmla="*/ 10494152 w 12192000"/>
              <a:gd name="T9" fmla="*/ 1022844 h 4568627"/>
              <a:gd name="T10" fmla="*/ 12014187 w 12192000"/>
              <a:gd name="T11" fmla="*/ 842655 h 4568627"/>
              <a:gd name="T12" fmla="*/ 12192000 w 12192000"/>
              <a:gd name="T13" fmla="*/ 834441 h 4568627"/>
              <a:gd name="T14" fmla="*/ 12192000 w 12192000"/>
              <a:gd name="T15" fmla="*/ 1739914 h 4568627"/>
              <a:gd name="T16" fmla="*/ 0 w 12192000"/>
              <a:gd name="T17" fmla="*/ 1739914 h 4568627"/>
              <a:gd name="T18" fmla="*/ 0 w 12192000"/>
              <a:gd name="T19" fmla="*/ 108854 h 4568627"/>
              <a:gd name="T20" fmla="*/ 205597 w 12192000"/>
              <a:gd name="T21" fmla="*/ 77223 h 4568627"/>
              <a:gd name="T22" fmla="*/ 1327338 w 12192000"/>
              <a:gd name="T23" fmla="*/ 370 h 456862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192000" h="4568627">
                <a:moveTo>
                  <a:pt x="1327338" y="971"/>
                </a:moveTo>
                <a:cubicBezTo>
                  <a:pt x="2093745" y="-15791"/>
                  <a:pt x="2880296" y="185919"/>
                  <a:pt x="3584897" y="503679"/>
                </a:cubicBezTo>
                <a:cubicBezTo>
                  <a:pt x="4712322" y="1012095"/>
                  <a:pt x="5691587" y="1791040"/>
                  <a:pt x="6727493" y="2466625"/>
                </a:cubicBezTo>
                <a:cubicBezTo>
                  <a:pt x="7305990" y="2843970"/>
                  <a:pt x="7939143" y="3200706"/>
                  <a:pt x="8629638" y="3215681"/>
                </a:cubicBezTo>
                <a:cubicBezTo>
                  <a:pt x="9280904" y="3229826"/>
                  <a:pt x="9893896" y="2938882"/>
                  <a:pt x="10494152" y="2685761"/>
                </a:cubicBezTo>
                <a:cubicBezTo>
                  <a:pt x="10984097" y="2479065"/>
                  <a:pt x="11490603" y="2292312"/>
                  <a:pt x="12014187" y="2212624"/>
                </a:cubicBezTo>
                <a:lnTo>
                  <a:pt x="12192000" y="2191057"/>
                </a:lnTo>
                <a:lnTo>
                  <a:pt x="12192000" y="4568627"/>
                </a:lnTo>
                <a:lnTo>
                  <a:pt x="0" y="4568627"/>
                </a:lnTo>
                <a:lnTo>
                  <a:pt x="0" y="285827"/>
                </a:lnTo>
                <a:lnTo>
                  <a:pt x="205597" y="202771"/>
                </a:lnTo>
                <a:cubicBezTo>
                  <a:pt x="565966" y="72351"/>
                  <a:pt x="944134" y="9352"/>
                  <a:pt x="1327338" y="97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FAD78B3-298E-0A4F-5533-E1F1429517CD}"/>
              </a:ext>
            </a:extLst>
          </p:cNvPr>
          <p:cNvSpPr>
            <a:spLocks/>
          </p:cNvSpPr>
          <p:nvPr/>
        </p:nvSpPr>
        <p:spPr bwMode="auto">
          <a:xfrm>
            <a:off x="0" y="1187450"/>
            <a:ext cx="12192000" cy="5670550"/>
          </a:xfrm>
          <a:custGeom>
            <a:avLst/>
            <a:gdLst>
              <a:gd name="connsiteX0" fmla="*/ 1491294 w 12192000"/>
              <a:gd name="connsiteY0" fmla="*/ 652 h 5670935"/>
              <a:gd name="connsiteX1" fmla="*/ 2462143 w 12192000"/>
              <a:gd name="connsiteY1" fmla="*/ 123783 h 5670935"/>
              <a:gd name="connsiteX2" fmla="*/ 5154755 w 12192000"/>
              <a:gd name="connsiteY2" fmla="*/ 1595110 h 5670935"/>
              <a:gd name="connsiteX3" fmla="*/ 7843399 w 12192000"/>
              <a:gd name="connsiteY3" fmla="*/ 3078675 h 5670935"/>
              <a:gd name="connsiteX4" fmla="*/ 11139658 w 12192000"/>
              <a:gd name="connsiteY4" fmla="*/ 2889664 h 5670935"/>
              <a:gd name="connsiteX5" fmla="*/ 12100742 w 12192000"/>
              <a:gd name="connsiteY5" fmla="*/ 2609070 h 5670935"/>
              <a:gd name="connsiteX6" fmla="*/ 12192000 w 12192000"/>
              <a:gd name="connsiteY6" fmla="*/ 2596010 h 5670935"/>
              <a:gd name="connsiteX7" fmla="*/ 12192000 w 12192000"/>
              <a:gd name="connsiteY7" fmla="*/ 3532594 h 5670935"/>
              <a:gd name="connsiteX8" fmla="*/ 12192000 w 12192000"/>
              <a:gd name="connsiteY8" fmla="*/ 4375534 h 5670935"/>
              <a:gd name="connsiteX9" fmla="*/ 12192000 w 12192000"/>
              <a:gd name="connsiteY9" fmla="*/ 5670935 h 5670935"/>
              <a:gd name="connsiteX10" fmla="*/ 0 w 12192000"/>
              <a:gd name="connsiteY10" fmla="*/ 5670935 h 5670935"/>
              <a:gd name="connsiteX11" fmla="*/ 0 w 12192000"/>
              <a:gd name="connsiteY11" fmla="*/ 4375534 h 5670935"/>
              <a:gd name="connsiteX12" fmla="*/ 0 w 12192000"/>
              <a:gd name="connsiteY12" fmla="*/ 965805 h 5670935"/>
              <a:gd name="connsiteX13" fmla="*/ 0 w 12192000"/>
              <a:gd name="connsiteY13" fmla="*/ 459931 h 5670935"/>
              <a:gd name="connsiteX14" fmla="*/ 91467 w 12192000"/>
              <a:gd name="connsiteY14" fmla="*/ 398747 h 5670935"/>
              <a:gd name="connsiteX15" fmla="*/ 1491294 w 12192000"/>
              <a:gd name="connsiteY15" fmla="*/ 652 h 567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5670935">
                <a:moveTo>
                  <a:pt x="1491294" y="652"/>
                </a:moveTo>
                <a:cubicBezTo>
                  <a:pt x="1817655" y="-5959"/>
                  <a:pt x="2146447" y="37851"/>
                  <a:pt x="2462143" y="123783"/>
                </a:cubicBezTo>
                <a:cubicBezTo>
                  <a:pt x="3426113" y="386294"/>
                  <a:pt x="4299266" y="993781"/>
                  <a:pt x="5154755" y="1595110"/>
                </a:cubicBezTo>
                <a:cubicBezTo>
                  <a:pt x="6010243" y="2196362"/>
                  <a:pt x="6881030" y="2807512"/>
                  <a:pt x="7843399" y="3078675"/>
                </a:cubicBezTo>
                <a:cubicBezTo>
                  <a:pt x="8925832" y="3383587"/>
                  <a:pt x="10066055" y="3237911"/>
                  <a:pt x="11139658" y="2889664"/>
                </a:cubicBezTo>
                <a:cubicBezTo>
                  <a:pt x="11457123" y="2786681"/>
                  <a:pt x="11777183" y="2665319"/>
                  <a:pt x="12100742" y="2609070"/>
                </a:cubicBezTo>
                <a:lnTo>
                  <a:pt x="12192000" y="2596010"/>
                </a:lnTo>
                <a:lnTo>
                  <a:pt x="12192000" y="3532594"/>
                </a:lnTo>
                <a:lnTo>
                  <a:pt x="12192000" y="4375534"/>
                </a:lnTo>
                <a:lnTo>
                  <a:pt x="12192000" y="5670935"/>
                </a:lnTo>
                <a:lnTo>
                  <a:pt x="0" y="5670935"/>
                </a:lnTo>
                <a:lnTo>
                  <a:pt x="0" y="4375534"/>
                </a:lnTo>
                <a:lnTo>
                  <a:pt x="0" y="965805"/>
                </a:lnTo>
                <a:lnTo>
                  <a:pt x="0" y="459931"/>
                </a:lnTo>
                <a:lnTo>
                  <a:pt x="91467" y="398747"/>
                </a:lnTo>
                <a:cubicBezTo>
                  <a:pt x="517678" y="133930"/>
                  <a:pt x="1001752" y="10568"/>
                  <a:pt x="1491294" y="652"/>
                </a:cubicBezTo>
                <a:close/>
              </a:path>
            </a:pathLst>
          </a:custGeom>
          <a:solidFill>
            <a:schemeClr val="tx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E4DAB96B-66B0-96DB-56F5-8098425390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198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41248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rgbClr val="BEC7F0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348672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" name="Date Placeholder 201">
            <a:extLst>
              <a:ext uri="{FF2B5EF4-FFF2-40B4-BE49-F238E27FC236}">
                <a16:creationId xmlns:a16="http://schemas.microsoft.com/office/drawing/2014/main" id="{5430D69B-733A-C248-7EBA-62580D782C4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F8283-255F-0306-7473-A14C92C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BA1EDDDD-867C-2E49-98AB-A462939D45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909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7">
            <a:extLst>
              <a:ext uri="{FF2B5EF4-FFF2-40B4-BE49-F238E27FC236}">
                <a16:creationId xmlns:a16="http://schemas.microsoft.com/office/drawing/2014/main" id="{56AA843B-057A-EE12-9201-B6107D71B54A}"/>
              </a:ext>
            </a:extLst>
          </p:cNvPr>
          <p:cNvSpPr/>
          <p:nvPr userDrawn="1"/>
        </p:nvSpPr>
        <p:spPr>
          <a:xfrm>
            <a:off x="2138363" y="3175"/>
            <a:ext cx="10047287" cy="685165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5" name="Freeform: Shape 18">
            <a:extLst>
              <a:ext uri="{FF2B5EF4-FFF2-40B4-BE49-F238E27FC236}">
                <a16:creationId xmlns:a16="http://schemas.microsoft.com/office/drawing/2014/main" id="{5B0C6D8E-C331-9EBF-8992-38CF470F8938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78A5C69-B6EE-E10B-F583-335E8BD7B452}"/>
              </a:ext>
            </a:extLst>
          </p:cNvPr>
          <p:cNvSpPr/>
          <p:nvPr userDrawn="1"/>
        </p:nvSpPr>
        <p:spPr>
          <a:xfrm>
            <a:off x="5854700" y="425450"/>
            <a:ext cx="5554663" cy="5508625"/>
          </a:xfrm>
          <a:custGeom>
            <a:avLst/>
            <a:gdLst>
              <a:gd name="connsiteX0" fmla="*/ 103239 w 5554591"/>
              <a:gd name="connsiteY0" fmla="*/ 2315221 h 5508778"/>
              <a:gd name="connsiteX1" fmla="*/ 178497 w 5554591"/>
              <a:gd name="connsiteY1" fmla="*/ 2344508 h 5508778"/>
              <a:gd name="connsiteX2" fmla="*/ 181717 w 5554591"/>
              <a:gd name="connsiteY2" fmla="*/ 2493693 h 5508778"/>
              <a:gd name="connsiteX3" fmla="*/ 32532 w 5554591"/>
              <a:gd name="connsiteY3" fmla="*/ 2496912 h 5508778"/>
              <a:gd name="connsiteX4" fmla="*/ 29312 w 5554591"/>
              <a:gd name="connsiteY4" fmla="*/ 2347728 h 5508778"/>
              <a:gd name="connsiteX5" fmla="*/ 103239 w 5554591"/>
              <a:gd name="connsiteY5" fmla="*/ 2315221 h 5508778"/>
              <a:gd name="connsiteX6" fmla="*/ 4964371 w 5554591"/>
              <a:gd name="connsiteY6" fmla="*/ 2225148 h 5508778"/>
              <a:gd name="connsiteX7" fmla="*/ 5117739 w 5554591"/>
              <a:gd name="connsiteY7" fmla="*/ 2277655 h 5508778"/>
              <a:gd name="connsiteX8" fmla="*/ 5175318 w 5554591"/>
              <a:gd name="connsiteY8" fmla="*/ 2584818 h 5508778"/>
              <a:gd name="connsiteX9" fmla="*/ 4967005 w 5554591"/>
              <a:gd name="connsiteY9" fmla="*/ 2698488 h 5508778"/>
              <a:gd name="connsiteX10" fmla="*/ 4763942 w 5554591"/>
              <a:gd name="connsiteY10" fmla="*/ 2576212 h 5508778"/>
              <a:gd name="connsiteX11" fmla="*/ 4803043 w 5554591"/>
              <a:gd name="connsiteY11" fmla="*/ 2296622 h 5508778"/>
              <a:gd name="connsiteX12" fmla="*/ 4964371 w 5554591"/>
              <a:gd name="connsiteY12" fmla="*/ 2225148 h 5508778"/>
              <a:gd name="connsiteX13" fmla="*/ 2065747 w 5554591"/>
              <a:gd name="connsiteY13" fmla="*/ 297065 h 5508778"/>
              <a:gd name="connsiteX14" fmla="*/ 2786247 w 5554591"/>
              <a:gd name="connsiteY14" fmla="*/ 520890 h 5508778"/>
              <a:gd name="connsiteX15" fmla="*/ 3520716 w 5554591"/>
              <a:gd name="connsiteY15" fmla="*/ 1591751 h 5508778"/>
              <a:gd name="connsiteX16" fmla="*/ 4684348 w 5554591"/>
              <a:gd name="connsiteY16" fmla="*/ 2799526 h 5508778"/>
              <a:gd name="connsiteX17" fmla="*/ 5247890 w 5554591"/>
              <a:gd name="connsiteY17" fmla="*/ 3174478 h 5508778"/>
              <a:gd name="connsiteX18" fmla="*/ 5554584 w 5554591"/>
              <a:gd name="connsiteY18" fmla="*/ 3756194 h 5508778"/>
              <a:gd name="connsiteX19" fmla="*/ 5336495 w 5554591"/>
              <a:gd name="connsiteY19" fmla="*/ 4258783 h 5508778"/>
              <a:gd name="connsiteX20" fmla="*/ 4889004 w 5554591"/>
              <a:gd name="connsiteY20" fmla="*/ 4593854 h 5508778"/>
              <a:gd name="connsiteX21" fmla="*/ 3733475 w 5554591"/>
              <a:gd name="connsiteY21" fmla="*/ 5188283 h 5508778"/>
              <a:gd name="connsiteX22" fmla="*/ 2335184 w 5554591"/>
              <a:gd name="connsiteY22" fmla="*/ 5501142 h 5508778"/>
              <a:gd name="connsiteX23" fmla="*/ 839400 w 5554591"/>
              <a:gd name="connsiteY23" fmla="*/ 4452005 h 5508778"/>
              <a:gd name="connsiteX24" fmla="*/ 561282 w 5554591"/>
              <a:gd name="connsiteY24" fmla="*/ 2603472 h 5508778"/>
              <a:gd name="connsiteX25" fmla="*/ 1034120 w 5554591"/>
              <a:gd name="connsiteY25" fmla="*/ 1091925 h 5508778"/>
              <a:gd name="connsiteX26" fmla="*/ 1956356 w 5554591"/>
              <a:gd name="connsiteY26" fmla="*/ 306604 h 5508778"/>
              <a:gd name="connsiteX27" fmla="*/ 2065747 w 5554591"/>
              <a:gd name="connsiteY27" fmla="*/ 297065 h 5508778"/>
              <a:gd name="connsiteX28" fmla="*/ 3044729 w 5554591"/>
              <a:gd name="connsiteY28" fmla="*/ 1514 h 5508778"/>
              <a:gd name="connsiteX29" fmla="*/ 3090392 w 5554591"/>
              <a:gd name="connsiteY29" fmla="*/ 1546 h 5508778"/>
              <a:gd name="connsiteX30" fmla="*/ 3430681 w 5554591"/>
              <a:gd name="connsiteY30" fmla="*/ 176874 h 5508778"/>
              <a:gd name="connsiteX31" fmla="*/ 3468812 w 5554591"/>
              <a:gd name="connsiteY31" fmla="*/ 216643 h 5508778"/>
              <a:gd name="connsiteX32" fmla="*/ 3542925 w 5554591"/>
              <a:gd name="connsiteY32" fmla="*/ 603699 h 5508778"/>
              <a:gd name="connsiteX33" fmla="*/ 3497506 w 5554591"/>
              <a:gd name="connsiteY33" fmla="*/ 698947 h 5508778"/>
              <a:gd name="connsiteX34" fmla="*/ 3400514 w 5554591"/>
              <a:gd name="connsiteY34" fmla="*/ 726716 h 5508778"/>
              <a:gd name="connsiteX35" fmla="*/ 3324696 w 5554591"/>
              <a:gd name="connsiteY35" fmla="*/ 608898 h 5508778"/>
              <a:gd name="connsiteX36" fmla="*/ 3159068 w 5554591"/>
              <a:gd name="connsiteY36" fmla="*/ 312241 h 5508778"/>
              <a:gd name="connsiteX37" fmla="*/ 2970178 w 5554591"/>
              <a:gd name="connsiteY37" fmla="*/ 90590 h 5508778"/>
              <a:gd name="connsiteX38" fmla="*/ 3044729 w 5554591"/>
              <a:gd name="connsiteY38" fmla="*/ 1514 h 5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554591" h="5508778">
                <a:moveTo>
                  <a:pt x="103239" y="2315221"/>
                </a:moveTo>
                <a:cubicBezTo>
                  <a:pt x="130236" y="2314638"/>
                  <a:pt x="157455" y="2324355"/>
                  <a:pt x="178497" y="2344508"/>
                </a:cubicBezTo>
                <a:cubicBezTo>
                  <a:pt x="220583" y="2384815"/>
                  <a:pt x="222024" y="2451608"/>
                  <a:pt x="181717" y="2493693"/>
                </a:cubicBezTo>
                <a:cubicBezTo>
                  <a:pt x="141410" y="2535778"/>
                  <a:pt x="74617" y="2537219"/>
                  <a:pt x="32532" y="2496912"/>
                </a:cubicBezTo>
                <a:cubicBezTo>
                  <a:pt x="-9553" y="2456606"/>
                  <a:pt x="-10994" y="2389812"/>
                  <a:pt x="29312" y="2347728"/>
                </a:cubicBezTo>
                <a:cubicBezTo>
                  <a:pt x="49466" y="2326685"/>
                  <a:pt x="76241" y="2315804"/>
                  <a:pt x="103239" y="2315221"/>
                </a:cubicBezTo>
                <a:close/>
                <a:moveTo>
                  <a:pt x="4964371" y="2225148"/>
                </a:moveTo>
                <a:cubicBezTo>
                  <a:pt x="5019949" y="2224345"/>
                  <a:pt x="5074200" y="2244206"/>
                  <a:pt x="5117739" y="2277655"/>
                </a:cubicBezTo>
                <a:cubicBezTo>
                  <a:pt x="5204817" y="2344553"/>
                  <a:pt x="5249042" y="2465809"/>
                  <a:pt x="5175318" y="2584818"/>
                </a:cubicBezTo>
                <a:cubicBezTo>
                  <a:pt x="5131702" y="2655157"/>
                  <a:pt x="5049732" y="2700085"/>
                  <a:pt x="4967005" y="2698488"/>
                </a:cubicBezTo>
                <a:cubicBezTo>
                  <a:pt x="4884277" y="2696886"/>
                  <a:pt x="4803868" y="2648684"/>
                  <a:pt x="4763942" y="2576212"/>
                </a:cubicBezTo>
                <a:cubicBezTo>
                  <a:pt x="4715174" y="2487794"/>
                  <a:pt x="4731930" y="2368227"/>
                  <a:pt x="4803043" y="2296622"/>
                </a:cubicBezTo>
                <a:cubicBezTo>
                  <a:pt x="4851888" y="2247418"/>
                  <a:pt x="4908793" y="2225951"/>
                  <a:pt x="4964371" y="2225148"/>
                </a:cubicBezTo>
                <a:close/>
                <a:moveTo>
                  <a:pt x="2065747" y="297065"/>
                </a:moveTo>
                <a:cubicBezTo>
                  <a:pt x="2321823" y="287617"/>
                  <a:pt x="2581000" y="367136"/>
                  <a:pt x="2786247" y="520890"/>
                </a:cubicBezTo>
                <a:cubicBezTo>
                  <a:pt x="3135600" y="782550"/>
                  <a:pt x="3300098" y="1215188"/>
                  <a:pt x="3520716" y="1591751"/>
                </a:cubicBezTo>
                <a:cubicBezTo>
                  <a:pt x="3805964" y="2078676"/>
                  <a:pt x="4208370" y="2496390"/>
                  <a:pt x="4684348" y="2799526"/>
                </a:cubicBezTo>
                <a:cubicBezTo>
                  <a:pt x="4874886" y="2920901"/>
                  <a:pt x="5078300" y="3025191"/>
                  <a:pt x="5247890" y="3174478"/>
                </a:cubicBezTo>
                <a:cubicBezTo>
                  <a:pt x="5417483" y="3323767"/>
                  <a:pt x="5553400" y="3530244"/>
                  <a:pt x="5554584" y="3756194"/>
                </a:cubicBezTo>
                <a:cubicBezTo>
                  <a:pt x="5555537" y="3943233"/>
                  <a:pt x="5463452" y="4121442"/>
                  <a:pt x="5336495" y="4258783"/>
                </a:cubicBezTo>
                <a:cubicBezTo>
                  <a:pt x="5209540" y="4396122"/>
                  <a:pt x="5049554" y="4497969"/>
                  <a:pt x="4889004" y="4593854"/>
                </a:cubicBezTo>
                <a:cubicBezTo>
                  <a:pt x="4516846" y="4816039"/>
                  <a:pt x="4130634" y="5014635"/>
                  <a:pt x="3733475" y="5188283"/>
                </a:cubicBezTo>
                <a:cubicBezTo>
                  <a:pt x="3290937" y="5381752"/>
                  <a:pt x="2815946" y="5546676"/>
                  <a:pt x="2335184" y="5501142"/>
                </a:cubicBezTo>
                <a:cubicBezTo>
                  <a:pt x="1703995" y="5441365"/>
                  <a:pt x="1142595" y="5008799"/>
                  <a:pt x="839400" y="4452005"/>
                </a:cubicBezTo>
                <a:cubicBezTo>
                  <a:pt x="536206" y="3895210"/>
                  <a:pt x="470456" y="3230956"/>
                  <a:pt x="561282" y="2603472"/>
                </a:cubicBezTo>
                <a:cubicBezTo>
                  <a:pt x="637429" y="2077533"/>
                  <a:pt x="818331" y="1575253"/>
                  <a:pt x="1034120" y="1091925"/>
                </a:cubicBezTo>
                <a:cubicBezTo>
                  <a:pt x="1216966" y="682519"/>
                  <a:pt x="1478617" y="372700"/>
                  <a:pt x="1956356" y="306604"/>
                </a:cubicBezTo>
                <a:cubicBezTo>
                  <a:pt x="1992645" y="301580"/>
                  <a:pt x="2029164" y="298415"/>
                  <a:pt x="2065747" y="297065"/>
                </a:cubicBezTo>
                <a:close/>
                <a:moveTo>
                  <a:pt x="3044729" y="1514"/>
                </a:moveTo>
                <a:cubicBezTo>
                  <a:pt x="3058638" y="-577"/>
                  <a:pt x="3073999" y="-441"/>
                  <a:pt x="3090392" y="1546"/>
                </a:cubicBezTo>
                <a:cubicBezTo>
                  <a:pt x="3199677" y="14793"/>
                  <a:pt x="3354787" y="110317"/>
                  <a:pt x="3430681" y="176874"/>
                </a:cubicBezTo>
                <a:cubicBezTo>
                  <a:pt x="3448029" y="192085"/>
                  <a:pt x="3461235" y="205785"/>
                  <a:pt x="3468812" y="216643"/>
                </a:cubicBezTo>
                <a:cubicBezTo>
                  <a:pt x="3546206" y="327652"/>
                  <a:pt x="3573828" y="472000"/>
                  <a:pt x="3542925" y="603699"/>
                </a:cubicBezTo>
                <a:cubicBezTo>
                  <a:pt x="3534807" y="638356"/>
                  <a:pt x="3522197" y="673292"/>
                  <a:pt x="3497506" y="698947"/>
                </a:cubicBezTo>
                <a:cubicBezTo>
                  <a:pt x="3472878" y="724662"/>
                  <a:pt x="3433844" y="739112"/>
                  <a:pt x="3400514" y="726716"/>
                </a:cubicBezTo>
                <a:cubicBezTo>
                  <a:pt x="3355076" y="709839"/>
                  <a:pt x="3339000" y="655264"/>
                  <a:pt x="3324696" y="608898"/>
                </a:cubicBezTo>
                <a:cubicBezTo>
                  <a:pt x="3291129" y="499960"/>
                  <a:pt x="3233889" y="398369"/>
                  <a:pt x="3159068" y="312241"/>
                </a:cubicBezTo>
                <a:cubicBezTo>
                  <a:pt x="3112533" y="258751"/>
                  <a:pt x="2963968" y="173600"/>
                  <a:pt x="2970178" y="90590"/>
                </a:cubicBezTo>
                <a:cubicBezTo>
                  <a:pt x="2974355" y="34100"/>
                  <a:pt x="3003003" y="7787"/>
                  <a:pt x="3044729" y="1514"/>
                </a:cubicBezTo>
                <a:close/>
              </a:path>
            </a:pathLst>
          </a:custGeom>
          <a:solidFill>
            <a:srgbClr val="FFD019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01">
            <a:extLst>
              <a:ext uri="{FF2B5EF4-FFF2-40B4-BE49-F238E27FC236}">
                <a16:creationId xmlns:a16="http://schemas.microsoft.com/office/drawing/2014/main" id="{5D67A8A1-AD8A-055B-E20E-E84E43F9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B9EB2E7-E44D-14CE-6913-8DE37DD3F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76894FDC-0CCA-4249-AB5D-81C0EB777E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864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Ad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>
            <a:extLst>
              <a:ext uri="{FF2B5EF4-FFF2-40B4-BE49-F238E27FC236}">
                <a16:creationId xmlns:a16="http://schemas.microsoft.com/office/drawing/2014/main" id="{9CEDDDAA-8C77-285A-00CC-455943A7FEF2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4982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3B98CAE7-7F87-1D0D-5F20-FA19FCA327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01">
            <a:extLst>
              <a:ext uri="{FF2B5EF4-FFF2-40B4-BE49-F238E27FC236}">
                <a16:creationId xmlns:a16="http://schemas.microsoft.com/office/drawing/2014/main" id="{CE1F264F-635A-3559-9DD9-018215FD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72DF3C-5226-273B-A770-C75AC14C5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D4A7C6-C92A-C544-8852-979CA03C51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462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4">
            <a:extLst>
              <a:ext uri="{FF2B5EF4-FFF2-40B4-BE49-F238E27FC236}">
                <a16:creationId xmlns:a16="http://schemas.microsoft.com/office/drawing/2014/main" id="{8B68E99E-BB0B-79BF-B83B-8239F8C9DF82}"/>
              </a:ext>
            </a:extLst>
          </p:cNvPr>
          <p:cNvSpPr>
            <a:spLocks/>
          </p:cNvSpPr>
          <p:nvPr/>
        </p:nvSpPr>
        <p:spPr bwMode="auto">
          <a:xfrm>
            <a:off x="1306513" y="3175"/>
            <a:ext cx="10047287" cy="6851650"/>
          </a:xfrm>
          <a:custGeom>
            <a:avLst/>
            <a:gdLst>
              <a:gd name="T0" fmla="*/ 10047288 w 10047635"/>
              <a:gd name="T1" fmla="*/ 0 h 6851655"/>
              <a:gd name="T2" fmla="*/ 10047288 w 10047635"/>
              <a:gd name="T3" fmla="*/ 6851651 h 6851655"/>
              <a:gd name="T4" fmla="*/ 0 w 10047635"/>
              <a:gd name="T5" fmla="*/ 6851651 h 6851655"/>
              <a:gd name="T6" fmla="*/ 586938 w 10047635"/>
              <a:gd name="T7" fmla="*/ 6507799 h 6851655"/>
              <a:gd name="T8" fmla="*/ 1984120 w 10047635"/>
              <a:gd name="T9" fmla="*/ 6210831 h 6851655"/>
              <a:gd name="T10" fmla="*/ 3313676 w 10047635"/>
              <a:gd name="T11" fmla="*/ 5721890 h 6851655"/>
              <a:gd name="T12" fmla="*/ 4668480 w 10047635"/>
              <a:gd name="T13" fmla="*/ 4476095 h 6851655"/>
              <a:gd name="T14" fmla="*/ 6283004 w 10047635"/>
              <a:gd name="T15" fmla="*/ 4262108 h 6851655"/>
              <a:gd name="T16" fmla="*/ 6960280 w 10047635"/>
              <a:gd name="T17" fmla="*/ 2712556 h 6851655"/>
              <a:gd name="T18" fmla="*/ 5292721 w 10047635"/>
              <a:gd name="T19" fmla="*/ 1113139 h 6851655"/>
              <a:gd name="T20" fmla="*/ 4987135 w 10047635"/>
              <a:gd name="T21" fmla="*/ 0 h 6851655"/>
              <a:gd name="T22" fmla="*/ 10047288 w 10047635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15">
            <a:extLst>
              <a:ext uri="{FF2B5EF4-FFF2-40B4-BE49-F238E27FC236}">
                <a16:creationId xmlns:a16="http://schemas.microsoft.com/office/drawing/2014/main" id="{109BE0F3-1BD9-8805-A157-CB0D575D770A}"/>
              </a:ext>
            </a:extLst>
          </p:cNvPr>
          <p:cNvSpPr>
            <a:spLocks/>
          </p:cNvSpPr>
          <p:nvPr/>
        </p:nvSpPr>
        <p:spPr bwMode="auto">
          <a:xfrm>
            <a:off x="4268788" y="3175"/>
            <a:ext cx="7943850" cy="6862763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connsiteX0" fmla="*/ 7931985 w 7931985"/>
              <a:gd name="connsiteY0" fmla="*/ 0 h 6851656"/>
              <a:gd name="connsiteX1" fmla="*/ 7084549 w 7931985"/>
              <a:gd name="connsiteY1" fmla="*/ 6851656 h 6851656"/>
              <a:gd name="connsiteX2" fmla="*/ 0 w 7931985"/>
              <a:gd name="connsiteY2" fmla="*/ 6851656 h 6851656"/>
              <a:gd name="connsiteX3" fmla="*/ 383185 w 7931985"/>
              <a:gd name="connsiteY3" fmla="*/ 6667550 h 6851656"/>
              <a:gd name="connsiteX4" fmla="*/ 1677831 w 7931985"/>
              <a:gd name="connsiteY4" fmla="*/ 5872060 h 6851656"/>
              <a:gd name="connsiteX5" fmla="*/ 2523884 w 7931985"/>
              <a:gd name="connsiteY5" fmla="*/ 4652909 h 6851656"/>
              <a:gd name="connsiteX6" fmla="*/ 3528222 w 7931985"/>
              <a:gd name="connsiteY6" fmla="*/ 4457637 h 6851656"/>
              <a:gd name="connsiteX7" fmla="*/ 4615542 w 7931985"/>
              <a:gd name="connsiteY7" fmla="*/ 2866974 h 6851656"/>
              <a:gd name="connsiteX8" fmla="*/ 4087140 w 7931985"/>
              <a:gd name="connsiteY8" fmla="*/ 1796466 h 6851656"/>
              <a:gd name="connsiteX9" fmla="*/ 3443845 w 7931985"/>
              <a:gd name="connsiteY9" fmla="*/ 781279 h 6851656"/>
              <a:gd name="connsiteX10" fmla="*/ 3367590 w 7931985"/>
              <a:gd name="connsiteY10" fmla="*/ 0 h 6851656"/>
              <a:gd name="connsiteX11" fmla="*/ 7931985 w 7931985"/>
              <a:gd name="connsiteY11" fmla="*/ 0 h 6851656"/>
              <a:gd name="connsiteX0" fmla="*/ 7931985 w 7943137"/>
              <a:gd name="connsiteY0" fmla="*/ 0 h 6862807"/>
              <a:gd name="connsiteX1" fmla="*/ 7943137 w 7943137"/>
              <a:gd name="connsiteY1" fmla="*/ 6862807 h 6862807"/>
              <a:gd name="connsiteX2" fmla="*/ 0 w 7943137"/>
              <a:gd name="connsiteY2" fmla="*/ 6851656 h 6862807"/>
              <a:gd name="connsiteX3" fmla="*/ 383185 w 7943137"/>
              <a:gd name="connsiteY3" fmla="*/ 6667550 h 6862807"/>
              <a:gd name="connsiteX4" fmla="*/ 1677831 w 7943137"/>
              <a:gd name="connsiteY4" fmla="*/ 5872060 h 6862807"/>
              <a:gd name="connsiteX5" fmla="*/ 2523884 w 7943137"/>
              <a:gd name="connsiteY5" fmla="*/ 4652909 h 6862807"/>
              <a:gd name="connsiteX6" fmla="*/ 3528222 w 7943137"/>
              <a:gd name="connsiteY6" fmla="*/ 4457637 h 6862807"/>
              <a:gd name="connsiteX7" fmla="*/ 4615542 w 7943137"/>
              <a:gd name="connsiteY7" fmla="*/ 2866974 h 6862807"/>
              <a:gd name="connsiteX8" fmla="*/ 4087140 w 7943137"/>
              <a:gd name="connsiteY8" fmla="*/ 1796466 h 6862807"/>
              <a:gd name="connsiteX9" fmla="*/ 3443845 w 7943137"/>
              <a:gd name="connsiteY9" fmla="*/ 781279 h 6862807"/>
              <a:gd name="connsiteX10" fmla="*/ 3367590 w 7943137"/>
              <a:gd name="connsiteY10" fmla="*/ 0 h 6862807"/>
              <a:gd name="connsiteX11" fmla="*/ 7931985 w 7943137"/>
              <a:gd name="connsiteY11" fmla="*/ 0 h 686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3137" h="6862807">
                <a:moveTo>
                  <a:pt x="7931985" y="0"/>
                </a:moveTo>
                <a:cubicBezTo>
                  <a:pt x="7935702" y="2287602"/>
                  <a:pt x="7939420" y="4575205"/>
                  <a:pt x="7943137" y="6862807"/>
                </a:cubicBez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931985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8" name="Graphic 10">
            <a:extLst>
              <a:ext uri="{FF2B5EF4-FFF2-40B4-BE49-F238E27FC236}">
                <a16:creationId xmlns:a16="http://schemas.microsoft.com/office/drawing/2014/main" id="{14E48D2F-7A38-735D-BD30-D02D0C7E92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438" y="1625600"/>
            <a:ext cx="23495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6BA7C07-A889-8C4B-111F-447404A76FBA}"/>
              </a:ext>
            </a:extLst>
          </p:cNvPr>
          <p:cNvSpPr/>
          <p:nvPr userDrawn="1"/>
        </p:nvSpPr>
        <p:spPr>
          <a:xfrm flipV="1">
            <a:off x="9144000" y="474663"/>
            <a:ext cx="3048000" cy="6383337"/>
          </a:xfrm>
          <a:custGeom>
            <a:avLst/>
            <a:gdLst>
              <a:gd name="connsiteX0" fmla="*/ 1155293 w 1155292"/>
              <a:gd name="connsiteY0" fmla="*/ 0 h 2420025"/>
              <a:gd name="connsiteX1" fmla="*/ 1155293 w 1155292"/>
              <a:gd name="connsiteY1" fmla="*/ 2420026 h 2420025"/>
              <a:gd name="connsiteX2" fmla="*/ 690915 w 1155292"/>
              <a:gd name="connsiteY2" fmla="*/ 2121141 h 2420025"/>
              <a:gd name="connsiteX3" fmla="*/ 461743 w 1155292"/>
              <a:gd name="connsiteY3" fmla="*/ 1859961 h 2420025"/>
              <a:gd name="connsiteX4" fmla="*/ 647513 w 1155292"/>
              <a:gd name="connsiteY4" fmla="*/ 1297415 h 2420025"/>
              <a:gd name="connsiteX5" fmla="*/ 435800 w 1155292"/>
              <a:gd name="connsiteY5" fmla="*/ 1052407 h 2420025"/>
              <a:gd name="connsiteX6" fmla="*/ 168249 w 1155292"/>
              <a:gd name="connsiteY6" fmla="*/ 855642 h 2420025"/>
              <a:gd name="connsiteX7" fmla="*/ 79637 w 1155292"/>
              <a:gd name="connsiteY7" fmla="*/ 271502 h 2420025"/>
              <a:gd name="connsiteX8" fmla="*/ 0 w 1155292"/>
              <a:gd name="connsiteY8" fmla="*/ 113851 h 2420025"/>
              <a:gd name="connsiteX9" fmla="*/ 29344 w 1155292"/>
              <a:gd name="connsiteY9" fmla="*/ 0 h 2420025"/>
              <a:gd name="connsiteX10" fmla="*/ 1155293 w 1155292"/>
              <a:gd name="connsiteY10" fmla="*/ 0 h 242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5292" h="2420025">
                <a:moveTo>
                  <a:pt x="1155293" y="0"/>
                </a:moveTo>
                <a:lnTo>
                  <a:pt x="1155293" y="2420026"/>
                </a:lnTo>
                <a:cubicBezTo>
                  <a:pt x="1000490" y="2320387"/>
                  <a:pt x="845718" y="2220779"/>
                  <a:pt x="690915" y="2121141"/>
                </a:cubicBezTo>
                <a:cubicBezTo>
                  <a:pt x="590419" y="2056420"/>
                  <a:pt x="480550" y="1978008"/>
                  <a:pt x="461743" y="1859961"/>
                </a:cubicBezTo>
                <a:cubicBezTo>
                  <a:pt x="430011" y="1660530"/>
                  <a:pt x="678020" y="1497060"/>
                  <a:pt x="647513" y="1297415"/>
                </a:cubicBezTo>
                <a:cubicBezTo>
                  <a:pt x="630636" y="1186933"/>
                  <a:pt x="532590" y="1108307"/>
                  <a:pt x="435800" y="1052407"/>
                </a:cubicBezTo>
                <a:cubicBezTo>
                  <a:pt x="339010" y="996539"/>
                  <a:pt x="231531" y="947746"/>
                  <a:pt x="168249" y="855642"/>
                </a:cubicBezTo>
                <a:cubicBezTo>
                  <a:pt x="56726" y="693274"/>
                  <a:pt x="120926" y="457578"/>
                  <a:pt x="79637" y="271502"/>
                </a:cubicBezTo>
                <a:cubicBezTo>
                  <a:pt x="66589" y="212693"/>
                  <a:pt x="43004" y="158846"/>
                  <a:pt x="0" y="113851"/>
                </a:cubicBezTo>
                <a:cubicBezTo>
                  <a:pt x="1470" y="73481"/>
                  <a:pt x="11945" y="35071"/>
                  <a:pt x="29344" y="0"/>
                </a:cubicBezTo>
                <a:lnTo>
                  <a:pt x="1155293" y="0"/>
                </a:lnTo>
                <a:close/>
              </a:path>
            </a:pathLst>
          </a:custGeom>
          <a:solidFill>
            <a:schemeClr val="accent5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E97E9B66-3117-5878-5492-C9BAAE274AA2}"/>
              </a:ext>
            </a:extLst>
          </p:cNvPr>
          <p:cNvSpPr>
            <a:spLocks/>
          </p:cNvSpPr>
          <p:nvPr/>
        </p:nvSpPr>
        <p:spPr bwMode="auto">
          <a:xfrm>
            <a:off x="2324100" y="514350"/>
            <a:ext cx="9525" cy="9525"/>
          </a:xfrm>
          <a:custGeom>
            <a:avLst/>
            <a:gdLst/>
            <a:ahLst/>
            <a:cxnLst/>
            <a:rect l="0" t="0" r="0" b="0"/>
            <a:pathLst/>
          </a:custGeom>
          <a:solidFill>
            <a:srgbClr val="FEFE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A4C67E04-517D-ED3D-383F-D6D0ACEC3F6B}"/>
              </a:ext>
            </a:extLst>
          </p:cNvPr>
          <p:cNvSpPr>
            <a:spLocks/>
          </p:cNvSpPr>
          <p:nvPr/>
        </p:nvSpPr>
        <p:spPr bwMode="auto">
          <a:xfrm>
            <a:off x="4843463" y="5030788"/>
            <a:ext cx="7348537" cy="1827212"/>
          </a:xfrm>
          <a:custGeom>
            <a:avLst/>
            <a:gdLst>
              <a:gd name="T0" fmla="*/ 7028418 w 7348965"/>
              <a:gd name="T1" fmla="*/ 866 h 1827303"/>
              <a:gd name="T2" fmla="*/ 7249504 w 7348965"/>
              <a:gd name="T3" fmla="*/ 17833 h 1827303"/>
              <a:gd name="T4" fmla="*/ 7348537 w 7348965"/>
              <a:gd name="T5" fmla="*/ 48032 h 1827303"/>
              <a:gd name="T6" fmla="*/ 7348537 w 7348965"/>
              <a:gd name="T7" fmla="*/ 659782 h 1827303"/>
              <a:gd name="T8" fmla="*/ 7296105 w 7348965"/>
              <a:gd name="T9" fmla="*/ 699601 h 1827303"/>
              <a:gd name="T10" fmla="*/ 7202582 w 7348965"/>
              <a:gd name="T11" fmla="*/ 755695 h 1827303"/>
              <a:gd name="T12" fmla="*/ 6550350 w 7348965"/>
              <a:gd name="T13" fmla="*/ 1091728 h 1827303"/>
              <a:gd name="T14" fmla="*/ 5871249 w 7348965"/>
              <a:gd name="T15" fmla="*/ 1497549 h 1827303"/>
              <a:gd name="T16" fmla="*/ 5528306 w 7348965"/>
              <a:gd name="T17" fmla="*/ 1740898 h 1827303"/>
              <a:gd name="T18" fmla="*/ 5415352 w 7348965"/>
              <a:gd name="T19" fmla="*/ 1827212 h 1827303"/>
              <a:gd name="T20" fmla="*/ 4958071 w 7348965"/>
              <a:gd name="T21" fmla="*/ 1827212 h 1827303"/>
              <a:gd name="T22" fmla="*/ 4968952 w 7348965"/>
              <a:gd name="T23" fmla="*/ 1817992 h 1827303"/>
              <a:gd name="T24" fmla="*/ 5276676 w 7348965"/>
              <a:gd name="T25" fmla="*/ 1574774 h 1827303"/>
              <a:gd name="T26" fmla="*/ 5999086 w 7348965"/>
              <a:gd name="T27" fmla="*/ 1084422 h 1827303"/>
              <a:gd name="T28" fmla="*/ 6455777 w 7348965"/>
              <a:gd name="T29" fmla="*/ 824832 h 1827303"/>
              <a:gd name="T30" fmla="*/ 6766891 w 7348965"/>
              <a:gd name="T31" fmla="*/ 643641 h 1827303"/>
              <a:gd name="T32" fmla="*/ 6839419 w 7348965"/>
              <a:gd name="T33" fmla="*/ 461145 h 1827303"/>
              <a:gd name="T34" fmla="*/ 6696190 w 7348965"/>
              <a:gd name="T35" fmla="*/ 346092 h 1827303"/>
              <a:gd name="T36" fmla="*/ 6412730 w 7348965"/>
              <a:gd name="T37" fmla="*/ 348961 h 1827303"/>
              <a:gd name="T38" fmla="*/ 5365117 w 7348965"/>
              <a:gd name="T39" fmla="*/ 499757 h 1827303"/>
              <a:gd name="T40" fmla="*/ 4354942 w 7348965"/>
              <a:gd name="T41" fmla="*/ 688515 h 1827303"/>
              <a:gd name="T42" fmla="*/ 3463604 w 7348965"/>
              <a:gd name="T43" fmla="*/ 913667 h 1827303"/>
              <a:gd name="T44" fmla="*/ 2390816 w 7348965"/>
              <a:gd name="T45" fmla="*/ 1218392 h 1827303"/>
              <a:gd name="T46" fmla="*/ 2123792 w 7348965"/>
              <a:gd name="T47" fmla="*/ 1293530 h 1827303"/>
              <a:gd name="T48" fmla="*/ 715106 w 7348965"/>
              <a:gd name="T49" fmla="*/ 1823145 h 1827303"/>
              <a:gd name="T50" fmla="*/ 0 w 7348965"/>
              <a:gd name="T51" fmla="*/ 1823405 h 1827303"/>
              <a:gd name="T52" fmla="*/ 306157 w 7348965"/>
              <a:gd name="T53" fmla="*/ 1686828 h 1827303"/>
              <a:gd name="T54" fmla="*/ 1662013 w 7348965"/>
              <a:gd name="T55" fmla="*/ 1153037 h 1827303"/>
              <a:gd name="T56" fmla="*/ 2841378 w 7348965"/>
              <a:gd name="T57" fmla="*/ 789351 h 1827303"/>
              <a:gd name="T58" fmla="*/ 3972866 w 7348965"/>
              <a:gd name="T59" fmla="*/ 488409 h 1827303"/>
              <a:gd name="T60" fmla="*/ 4776936 w 7348965"/>
              <a:gd name="T61" fmla="*/ 318175 h 1827303"/>
              <a:gd name="T62" fmla="*/ 5649359 w 7348965"/>
              <a:gd name="T63" fmla="*/ 170641 h 1827303"/>
              <a:gd name="T64" fmla="*/ 6387684 w 7348965"/>
              <a:gd name="T65" fmla="*/ 65108 h 1827303"/>
              <a:gd name="T66" fmla="*/ 6915991 w 7348965"/>
              <a:gd name="T67" fmla="*/ 9798 h 1827303"/>
              <a:gd name="T68" fmla="*/ 7028418 w 7348965"/>
              <a:gd name="T69" fmla="*/ 866 h 182730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7348965" h="1827303">
                <a:moveTo>
                  <a:pt x="7028827" y="866"/>
                </a:moveTo>
                <a:cubicBezTo>
                  <a:pt x="7103345" y="-2028"/>
                  <a:pt x="7177006" y="2008"/>
                  <a:pt x="7249926" y="17834"/>
                </a:cubicBezTo>
                <a:lnTo>
                  <a:pt x="7348965" y="48034"/>
                </a:lnTo>
                <a:lnTo>
                  <a:pt x="7348965" y="659815"/>
                </a:lnTo>
                <a:lnTo>
                  <a:pt x="7296530" y="699636"/>
                </a:lnTo>
                <a:cubicBezTo>
                  <a:pt x="7266352" y="719728"/>
                  <a:pt x="7234962" y="738253"/>
                  <a:pt x="7203001" y="755733"/>
                </a:cubicBezTo>
                <a:cubicBezTo>
                  <a:pt x="6988535" y="873011"/>
                  <a:pt x="6764546" y="973330"/>
                  <a:pt x="6550732" y="1091782"/>
                </a:cubicBezTo>
                <a:cubicBezTo>
                  <a:pt x="6320090" y="1219626"/>
                  <a:pt x="6090491" y="1351124"/>
                  <a:pt x="5871591" y="1497624"/>
                </a:cubicBezTo>
                <a:cubicBezTo>
                  <a:pt x="5755160" y="1575505"/>
                  <a:pt x="5641176" y="1657234"/>
                  <a:pt x="5528628" y="1740985"/>
                </a:cubicBezTo>
                <a:lnTo>
                  <a:pt x="5415667" y="1827303"/>
                </a:lnTo>
                <a:lnTo>
                  <a:pt x="4958360" y="1827303"/>
                </a:lnTo>
                <a:lnTo>
                  <a:pt x="4969241" y="1818083"/>
                </a:lnTo>
                <a:cubicBezTo>
                  <a:pt x="5069919" y="1734462"/>
                  <a:pt x="5171967" y="1652603"/>
                  <a:pt x="5276983" y="1574852"/>
                </a:cubicBezTo>
                <a:cubicBezTo>
                  <a:pt x="5510755" y="1401870"/>
                  <a:pt x="5754573" y="1241934"/>
                  <a:pt x="5999435" y="1084476"/>
                </a:cubicBezTo>
                <a:cubicBezTo>
                  <a:pt x="6146456" y="989898"/>
                  <a:pt x="6303783" y="911364"/>
                  <a:pt x="6456153" y="824873"/>
                </a:cubicBezTo>
                <a:cubicBezTo>
                  <a:pt x="6560517" y="765648"/>
                  <a:pt x="6666967" y="709162"/>
                  <a:pt x="6767285" y="643673"/>
                </a:cubicBezTo>
                <a:cubicBezTo>
                  <a:pt x="6829251" y="603102"/>
                  <a:pt x="6857299" y="538136"/>
                  <a:pt x="6839817" y="461168"/>
                </a:cubicBezTo>
                <a:cubicBezTo>
                  <a:pt x="6822727" y="385505"/>
                  <a:pt x="6763893" y="351457"/>
                  <a:pt x="6696580" y="346109"/>
                </a:cubicBezTo>
                <a:cubicBezTo>
                  <a:pt x="6602653" y="338673"/>
                  <a:pt x="6506248" y="336716"/>
                  <a:pt x="6413103" y="348978"/>
                </a:cubicBezTo>
                <a:cubicBezTo>
                  <a:pt x="6063357" y="395029"/>
                  <a:pt x="5713479" y="442514"/>
                  <a:pt x="5365429" y="499782"/>
                </a:cubicBezTo>
                <a:cubicBezTo>
                  <a:pt x="5027425" y="555356"/>
                  <a:pt x="4689941" y="616017"/>
                  <a:pt x="4355196" y="688549"/>
                </a:cubicBezTo>
                <a:cubicBezTo>
                  <a:pt x="4055806" y="753386"/>
                  <a:pt x="3759545" y="833222"/>
                  <a:pt x="3463806" y="913713"/>
                </a:cubicBezTo>
                <a:cubicBezTo>
                  <a:pt x="3105059" y="1011292"/>
                  <a:pt x="2748398" y="1116567"/>
                  <a:pt x="2390955" y="1218453"/>
                </a:cubicBezTo>
                <a:cubicBezTo>
                  <a:pt x="2301855" y="1243368"/>
                  <a:pt x="2212495" y="1266981"/>
                  <a:pt x="2123916" y="1293594"/>
                </a:cubicBezTo>
                <a:cubicBezTo>
                  <a:pt x="1642151" y="1437745"/>
                  <a:pt x="1178518" y="1630165"/>
                  <a:pt x="715148" y="1823236"/>
                </a:cubicBezTo>
                <a:cubicBezTo>
                  <a:pt x="476809" y="1823366"/>
                  <a:pt x="238339" y="1823496"/>
                  <a:pt x="0" y="1823496"/>
                </a:cubicBezTo>
                <a:cubicBezTo>
                  <a:pt x="102016" y="1777707"/>
                  <a:pt x="202464" y="1728396"/>
                  <a:pt x="306175" y="1686912"/>
                </a:cubicBezTo>
                <a:cubicBezTo>
                  <a:pt x="757153" y="1506494"/>
                  <a:pt x="1204870" y="1316422"/>
                  <a:pt x="1662110" y="1153094"/>
                </a:cubicBezTo>
                <a:cubicBezTo>
                  <a:pt x="2049167" y="1014813"/>
                  <a:pt x="2446007" y="902885"/>
                  <a:pt x="2841543" y="789390"/>
                </a:cubicBezTo>
                <a:cubicBezTo>
                  <a:pt x="3216596" y="681635"/>
                  <a:pt x="3594260" y="581969"/>
                  <a:pt x="3973097" y="488433"/>
                </a:cubicBezTo>
                <a:cubicBezTo>
                  <a:pt x="4238963" y="422815"/>
                  <a:pt x="4507957" y="368807"/>
                  <a:pt x="4777214" y="318191"/>
                </a:cubicBezTo>
                <a:cubicBezTo>
                  <a:pt x="5067081" y="263662"/>
                  <a:pt x="5358385" y="216568"/>
                  <a:pt x="5649688" y="170649"/>
                </a:cubicBezTo>
                <a:cubicBezTo>
                  <a:pt x="5895203" y="131903"/>
                  <a:pt x="6141499" y="96811"/>
                  <a:pt x="6388056" y="65111"/>
                </a:cubicBezTo>
                <a:cubicBezTo>
                  <a:pt x="6563647" y="42543"/>
                  <a:pt x="6740413" y="30019"/>
                  <a:pt x="6916394" y="9798"/>
                </a:cubicBezTo>
                <a:cubicBezTo>
                  <a:pt x="6954095" y="5493"/>
                  <a:pt x="6991568" y="2314"/>
                  <a:pt x="7028827" y="8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5FCDACD-B0DE-0E25-8A35-21D7C3245FDC}"/>
              </a:ext>
            </a:extLst>
          </p:cNvPr>
          <p:cNvSpPr/>
          <p:nvPr/>
        </p:nvSpPr>
        <p:spPr>
          <a:xfrm>
            <a:off x="3527425" y="4495800"/>
            <a:ext cx="8664575" cy="2359025"/>
          </a:xfrm>
          <a:custGeom>
            <a:avLst/>
            <a:gdLst>
              <a:gd name="connsiteX0" fmla="*/ 8389963 w 8664982"/>
              <a:gd name="connsiteY0" fmla="*/ 1817 h 2358396"/>
              <a:gd name="connsiteX1" fmla="*/ 8658342 w 8664982"/>
              <a:gd name="connsiteY1" fmla="*/ 20014 h 2358396"/>
              <a:gd name="connsiteX2" fmla="*/ 8664982 w 8664982"/>
              <a:gd name="connsiteY2" fmla="*/ 24447 h 2358396"/>
              <a:gd name="connsiteX3" fmla="*/ 8664982 w 8664982"/>
              <a:gd name="connsiteY3" fmla="*/ 326746 h 2358396"/>
              <a:gd name="connsiteX4" fmla="*/ 8636981 w 8664982"/>
              <a:gd name="connsiteY4" fmla="*/ 320578 h 2358396"/>
              <a:gd name="connsiteX5" fmla="*/ 8456922 w 8664982"/>
              <a:gd name="connsiteY5" fmla="*/ 294357 h 2358396"/>
              <a:gd name="connsiteX6" fmla="*/ 7890101 w 8664982"/>
              <a:gd name="connsiteY6" fmla="*/ 306099 h 2358396"/>
              <a:gd name="connsiteX7" fmla="*/ 7318974 w 8664982"/>
              <a:gd name="connsiteY7" fmla="*/ 371195 h 2358396"/>
              <a:gd name="connsiteX8" fmla="*/ 6787898 w 8664982"/>
              <a:gd name="connsiteY8" fmla="*/ 451555 h 2358396"/>
              <a:gd name="connsiteX9" fmla="*/ 5909684 w 8664982"/>
              <a:gd name="connsiteY9" fmla="*/ 599619 h 2358396"/>
              <a:gd name="connsiteX10" fmla="*/ 5421526 w 8664982"/>
              <a:gd name="connsiteY10" fmla="*/ 703592 h 2358396"/>
              <a:gd name="connsiteX11" fmla="*/ 4435034 w 8664982"/>
              <a:gd name="connsiteY11" fmla="*/ 954323 h 2358396"/>
              <a:gd name="connsiteX12" fmla="*/ 3663010 w 8664982"/>
              <a:gd name="connsiteY12" fmla="*/ 1178181 h 2358396"/>
              <a:gd name="connsiteX13" fmla="*/ 2931686 w 8664982"/>
              <a:gd name="connsiteY13" fmla="*/ 1406215 h 2358396"/>
              <a:gd name="connsiteX14" fmla="*/ 1863923 w 8664982"/>
              <a:gd name="connsiteY14" fmla="*/ 1823015 h 2358396"/>
              <a:gd name="connsiteX15" fmla="*/ 632961 w 8664982"/>
              <a:gd name="connsiteY15" fmla="*/ 2358396 h 2358396"/>
              <a:gd name="connsiteX16" fmla="*/ 4697 w 8664982"/>
              <a:gd name="connsiteY16" fmla="*/ 2358396 h 2358396"/>
              <a:gd name="connsiteX17" fmla="*/ 0 w 8664982"/>
              <a:gd name="connsiteY17" fmla="*/ 2349917 h 2358396"/>
              <a:gd name="connsiteX18" fmla="*/ 214988 w 8664982"/>
              <a:gd name="connsiteY18" fmla="*/ 2243206 h 2358396"/>
              <a:gd name="connsiteX19" fmla="*/ 2007161 w 8664982"/>
              <a:gd name="connsiteY19" fmla="*/ 1457483 h 2358396"/>
              <a:gd name="connsiteX20" fmla="*/ 2989347 w 8664982"/>
              <a:gd name="connsiteY20" fmla="*/ 1086342 h 2358396"/>
              <a:gd name="connsiteX21" fmla="*/ 3926786 w 8664982"/>
              <a:gd name="connsiteY21" fmla="*/ 798952 h 2358396"/>
              <a:gd name="connsiteX22" fmla="*/ 4965981 w 8664982"/>
              <a:gd name="connsiteY22" fmla="*/ 522652 h 2358396"/>
              <a:gd name="connsiteX23" fmla="*/ 6349572 w 8664982"/>
              <a:gd name="connsiteY23" fmla="*/ 234870 h 2358396"/>
              <a:gd name="connsiteX24" fmla="*/ 7588100 w 8664982"/>
              <a:gd name="connsiteY24" fmla="*/ 49496 h 2358396"/>
              <a:gd name="connsiteX25" fmla="*/ 8389963 w 8664982"/>
              <a:gd name="connsiteY25" fmla="*/ 1817 h 235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664982" h="2358396">
                <a:moveTo>
                  <a:pt x="8389963" y="1817"/>
                </a:moveTo>
                <a:cubicBezTo>
                  <a:pt x="8479352" y="4555"/>
                  <a:pt x="8568819" y="10458"/>
                  <a:pt x="8658342" y="20014"/>
                </a:cubicBezTo>
                <a:lnTo>
                  <a:pt x="8664982" y="24447"/>
                </a:lnTo>
                <a:lnTo>
                  <a:pt x="8664982" y="326746"/>
                </a:lnTo>
                <a:lnTo>
                  <a:pt x="8636981" y="320578"/>
                </a:lnTo>
                <a:cubicBezTo>
                  <a:pt x="8577135" y="307664"/>
                  <a:pt x="8517192" y="296966"/>
                  <a:pt x="8456922" y="294357"/>
                </a:cubicBezTo>
                <a:cubicBezTo>
                  <a:pt x="8268416" y="286140"/>
                  <a:pt x="8078606" y="292923"/>
                  <a:pt x="7890101" y="306099"/>
                </a:cubicBezTo>
                <a:cubicBezTo>
                  <a:pt x="7699117" y="319404"/>
                  <a:pt x="7508914" y="345887"/>
                  <a:pt x="7318974" y="371195"/>
                </a:cubicBezTo>
                <a:cubicBezTo>
                  <a:pt x="7141557" y="394807"/>
                  <a:pt x="6964662" y="422724"/>
                  <a:pt x="6787898" y="451555"/>
                </a:cubicBezTo>
                <a:cubicBezTo>
                  <a:pt x="6494898" y="499430"/>
                  <a:pt x="6201900" y="547047"/>
                  <a:pt x="5909684" y="599619"/>
                </a:cubicBezTo>
                <a:cubicBezTo>
                  <a:pt x="5745964" y="629102"/>
                  <a:pt x="5583026" y="664064"/>
                  <a:pt x="5421526" y="703592"/>
                </a:cubicBezTo>
                <a:cubicBezTo>
                  <a:pt x="5092000" y="784341"/>
                  <a:pt x="4762734" y="866396"/>
                  <a:pt x="4435034" y="954323"/>
                </a:cubicBezTo>
                <a:cubicBezTo>
                  <a:pt x="4176345" y="1023724"/>
                  <a:pt x="3919743" y="1101213"/>
                  <a:pt x="3663010" y="1178181"/>
                </a:cubicBezTo>
                <a:cubicBezTo>
                  <a:pt x="3418409" y="1251497"/>
                  <a:pt x="3171330" y="1319071"/>
                  <a:pt x="2931686" y="1406215"/>
                </a:cubicBezTo>
                <a:cubicBezTo>
                  <a:pt x="2572677" y="1536798"/>
                  <a:pt x="2216539" y="1676123"/>
                  <a:pt x="1863923" y="1823015"/>
                </a:cubicBezTo>
                <a:cubicBezTo>
                  <a:pt x="1450907" y="1995083"/>
                  <a:pt x="1043108" y="2179414"/>
                  <a:pt x="632961" y="2358396"/>
                </a:cubicBezTo>
                <a:cubicBezTo>
                  <a:pt x="423584" y="2358396"/>
                  <a:pt x="214075" y="2358396"/>
                  <a:pt x="4697" y="2358396"/>
                </a:cubicBezTo>
                <a:cubicBezTo>
                  <a:pt x="3131" y="2355526"/>
                  <a:pt x="1566" y="2352787"/>
                  <a:pt x="0" y="2349917"/>
                </a:cubicBezTo>
                <a:cubicBezTo>
                  <a:pt x="71619" y="2314302"/>
                  <a:pt x="143108" y="2278167"/>
                  <a:pt x="214988" y="2243206"/>
                </a:cubicBezTo>
                <a:cubicBezTo>
                  <a:pt x="801769" y="1957381"/>
                  <a:pt x="1399507" y="1695822"/>
                  <a:pt x="2007161" y="1457483"/>
                </a:cubicBezTo>
                <a:cubicBezTo>
                  <a:pt x="2333034" y="1329638"/>
                  <a:pt x="2658516" y="1200359"/>
                  <a:pt x="2989347" y="1086342"/>
                </a:cubicBezTo>
                <a:cubicBezTo>
                  <a:pt x="3298131" y="980022"/>
                  <a:pt x="3612394" y="888052"/>
                  <a:pt x="3926786" y="798952"/>
                </a:cubicBezTo>
                <a:cubicBezTo>
                  <a:pt x="4271576" y="701243"/>
                  <a:pt x="4619105" y="612794"/>
                  <a:pt x="4965981" y="522652"/>
                </a:cubicBezTo>
                <a:cubicBezTo>
                  <a:pt x="5422308" y="403938"/>
                  <a:pt x="5882288" y="302054"/>
                  <a:pt x="6349572" y="234870"/>
                </a:cubicBezTo>
                <a:cubicBezTo>
                  <a:pt x="6762720" y="175383"/>
                  <a:pt x="7174432" y="104808"/>
                  <a:pt x="7588100" y="49496"/>
                </a:cubicBezTo>
                <a:cubicBezTo>
                  <a:pt x="7854323" y="13882"/>
                  <a:pt x="8121795" y="-6396"/>
                  <a:pt x="8389963" y="1817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866E4FA9-1A9B-78E7-9D83-5406C970A01E}"/>
              </a:ext>
            </a:extLst>
          </p:cNvPr>
          <p:cNvSpPr>
            <a:spLocks/>
          </p:cNvSpPr>
          <p:nvPr/>
        </p:nvSpPr>
        <p:spPr bwMode="auto">
          <a:xfrm>
            <a:off x="5557838" y="5370513"/>
            <a:ext cx="6129337" cy="1485900"/>
          </a:xfrm>
          <a:custGeom>
            <a:avLst/>
            <a:gdLst>
              <a:gd name="T0" fmla="*/ 5839023 w 6129596"/>
              <a:gd name="T1" fmla="*/ 4 h 1485400"/>
              <a:gd name="T2" fmla="*/ 5981049 w 6129596"/>
              <a:gd name="T3" fmla="*/ 5958 h 1485400"/>
              <a:gd name="T4" fmla="*/ 6124280 w 6129596"/>
              <a:gd name="T5" fmla="*/ 121057 h 1485400"/>
              <a:gd name="T6" fmla="*/ 6051751 w 6129596"/>
              <a:gd name="T7" fmla="*/ 303753 h 1485400"/>
              <a:gd name="T8" fmla="*/ 5740632 w 6129596"/>
              <a:gd name="T9" fmla="*/ 485014 h 1485400"/>
              <a:gd name="T10" fmla="*/ 5283934 w 6129596"/>
              <a:gd name="T11" fmla="*/ 744705 h 1485400"/>
              <a:gd name="T12" fmla="*/ 4561512 w 6129596"/>
              <a:gd name="T13" fmla="*/ 1235246 h 1485400"/>
              <a:gd name="T14" fmla="*/ 4253785 w 6129596"/>
              <a:gd name="T15" fmla="*/ 1478559 h 1485400"/>
              <a:gd name="T16" fmla="*/ 4247241 w 6129596"/>
              <a:gd name="T17" fmla="*/ 1484106 h 1485400"/>
              <a:gd name="T18" fmla="*/ 3799936 w 6129596"/>
              <a:gd name="T19" fmla="*/ 1484106 h 1485400"/>
              <a:gd name="T20" fmla="*/ 3911513 w 6129596"/>
              <a:gd name="T21" fmla="*/ 1384565 h 1485400"/>
              <a:gd name="T22" fmla="*/ 5391422 w 6129596"/>
              <a:gd name="T23" fmla="*/ 332333 h 1485400"/>
              <a:gd name="T24" fmla="*/ 5088782 w 6129596"/>
              <a:gd name="T25" fmla="*/ 375396 h 1485400"/>
              <a:gd name="T26" fmla="*/ 4370404 w 6129596"/>
              <a:gd name="T27" fmla="*/ 502240 h 1485400"/>
              <a:gd name="T28" fmla="*/ 3278683 w 6129596"/>
              <a:gd name="T29" fmla="*/ 726698 h 1485400"/>
              <a:gd name="T30" fmla="*/ 2233665 w 6129596"/>
              <a:gd name="T31" fmla="*/ 1008050 h 1485400"/>
              <a:gd name="T32" fmla="*/ 1741605 w 6129596"/>
              <a:gd name="T33" fmla="*/ 1151692 h 1485400"/>
              <a:gd name="T34" fmla="*/ 1741614 w 6129596"/>
              <a:gd name="T35" fmla="*/ 1151727 h 1485400"/>
              <a:gd name="T36" fmla="*/ 1285698 w 6129596"/>
              <a:gd name="T37" fmla="*/ 1301017 h 1485400"/>
              <a:gd name="T38" fmla="*/ 813475 w 6129596"/>
              <a:gd name="T39" fmla="*/ 1462310 h 1485400"/>
              <a:gd name="T40" fmla="*/ 690724 w 6129596"/>
              <a:gd name="T41" fmla="*/ 1485410 h 1485400"/>
              <a:gd name="T42" fmla="*/ 0 w 6129596"/>
              <a:gd name="T43" fmla="*/ 1483973 h 1485400"/>
              <a:gd name="T44" fmla="*/ 1408710 w 6129596"/>
              <a:gd name="T45" fmla="*/ 953762 h 1485400"/>
              <a:gd name="T46" fmla="*/ 1675615 w 6129596"/>
              <a:gd name="T47" fmla="*/ 878630 h 1485400"/>
              <a:gd name="T48" fmla="*/ 1675606 w 6129596"/>
              <a:gd name="T49" fmla="*/ 878595 h 1485400"/>
              <a:gd name="T50" fmla="*/ 2748412 w 6129596"/>
              <a:gd name="T51" fmla="*/ 573754 h 1485400"/>
              <a:gd name="T52" fmla="*/ 3639764 w 6129596"/>
              <a:gd name="T53" fmla="*/ 348514 h 1485400"/>
              <a:gd name="T54" fmla="*/ 4649957 w 6129596"/>
              <a:gd name="T55" fmla="*/ 159684 h 1485400"/>
              <a:gd name="T56" fmla="*/ 5697584 w 6129596"/>
              <a:gd name="T57" fmla="*/ 8829 h 1485400"/>
              <a:gd name="T58" fmla="*/ 5839023 w 6129596"/>
              <a:gd name="T59" fmla="*/ 4 h 14854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29596" h="1485400">
                <a:moveTo>
                  <a:pt x="5839270" y="4"/>
                </a:moveTo>
                <a:cubicBezTo>
                  <a:pt x="5886755" y="-112"/>
                  <a:pt x="5934337" y="2238"/>
                  <a:pt x="5981302" y="5956"/>
                </a:cubicBezTo>
                <a:cubicBezTo>
                  <a:pt x="6048615" y="11305"/>
                  <a:pt x="6107449" y="45353"/>
                  <a:pt x="6124539" y="121016"/>
                </a:cubicBezTo>
                <a:cubicBezTo>
                  <a:pt x="6141889" y="197984"/>
                  <a:pt x="6113841" y="262949"/>
                  <a:pt x="6052007" y="303651"/>
                </a:cubicBezTo>
                <a:cubicBezTo>
                  <a:pt x="5951689" y="369139"/>
                  <a:pt x="5845239" y="425626"/>
                  <a:pt x="5740875" y="484851"/>
                </a:cubicBezTo>
                <a:cubicBezTo>
                  <a:pt x="5588505" y="571342"/>
                  <a:pt x="5431178" y="649876"/>
                  <a:pt x="5284157" y="744454"/>
                </a:cubicBezTo>
                <a:cubicBezTo>
                  <a:pt x="5039295" y="901912"/>
                  <a:pt x="4795477" y="1061848"/>
                  <a:pt x="4561705" y="1234830"/>
                </a:cubicBezTo>
                <a:cubicBezTo>
                  <a:pt x="4456690" y="1312581"/>
                  <a:pt x="4354643" y="1394440"/>
                  <a:pt x="4253965" y="1478061"/>
                </a:cubicBezTo>
                <a:lnTo>
                  <a:pt x="4247420" y="1483607"/>
                </a:lnTo>
                <a:lnTo>
                  <a:pt x="3800097" y="1483607"/>
                </a:lnTo>
                <a:lnTo>
                  <a:pt x="3911678" y="1384099"/>
                </a:lnTo>
                <a:cubicBezTo>
                  <a:pt x="4372563" y="989483"/>
                  <a:pt x="4868042" y="644494"/>
                  <a:pt x="5391650" y="332221"/>
                </a:cubicBezTo>
                <a:cubicBezTo>
                  <a:pt x="5290679" y="346440"/>
                  <a:pt x="5189447" y="358181"/>
                  <a:pt x="5088997" y="375270"/>
                </a:cubicBezTo>
                <a:cubicBezTo>
                  <a:pt x="4849225" y="415971"/>
                  <a:pt x="4609189" y="455499"/>
                  <a:pt x="4370589" y="502071"/>
                </a:cubicBezTo>
                <a:cubicBezTo>
                  <a:pt x="4005972" y="573169"/>
                  <a:pt x="3640179" y="641005"/>
                  <a:pt x="3278822" y="726453"/>
                </a:cubicBezTo>
                <a:cubicBezTo>
                  <a:pt x="2927903" y="809420"/>
                  <a:pt x="2581548" y="911827"/>
                  <a:pt x="2233759" y="1007711"/>
                </a:cubicBezTo>
                <a:lnTo>
                  <a:pt x="1741679" y="1151304"/>
                </a:lnTo>
                <a:lnTo>
                  <a:pt x="1741688" y="1151339"/>
                </a:lnTo>
                <a:cubicBezTo>
                  <a:pt x="1589708" y="1201042"/>
                  <a:pt x="1437338" y="1249701"/>
                  <a:pt x="1285752" y="1300579"/>
                </a:cubicBezTo>
                <a:cubicBezTo>
                  <a:pt x="1128034" y="1353543"/>
                  <a:pt x="971358" y="1409637"/>
                  <a:pt x="813509" y="1461818"/>
                </a:cubicBezTo>
                <a:cubicBezTo>
                  <a:pt x="774243" y="1474864"/>
                  <a:pt x="731715" y="1484648"/>
                  <a:pt x="690753" y="1484910"/>
                </a:cubicBezTo>
                <a:cubicBezTo>
                  <a:pt x="460501" y="1486344"/>
                  <a:pt x="230251" y="1484257"/>
                  <a:pt x="0" y="1483474"/>
                </a:cubicBezTo>
                <a:cubicBezTo>
                  <a:pt x="463372" y="1290273"/>
                  <a:pt x="927005" y="1097853"/>
                  <a:pt x="1408770" y="953441"/>
                </a:cubicBezTo>
                <a:lnTo>
                  <a:pt x="1675686" y="878334"/>
                </a:lnTo>
                <a:lnTo>
                  <a:pt x="1675677" y="878299"/>
                </a:lnTo>
                <a:cubicBezTo>
                  <a:pt x="2033120" y="776415"/>
                  <a:pt x="2389781" y="671140"/>
                  <a:pt x="2748528" y="573561"/>
                </a:cubicBezTo>
                <a:cubicBezTo>
                  <a:pt x="3044267" y="493070"/>
                  <a:pt x="3340528" y="413232"/>
                  <a:pt x="3639918" y="348397"/>
                </a:cubicBezTo>
                <a:cubicBezTo>
                  <a:pt x="3974663" y="275865"/>
                  <a:pt x="4312147" y="215204"/>
                  <a:pt x="4650153" y="159630"/>
                </a:cubicBezTo>
                <a:cubicBezTo>
                  <a:pt x="4998203" y="102362"/>
                  <a:pt x="5348079" y="54875"/>
                  <a:pt x="5697825" y="8826"/>
                </a:cubicBezTo>
                <a:cubicBezTo>
                  <a:pt x="5744397" y="2694"/>
                  <a:pt x="5791785" y="118"/>
                  <a:pt x="5839270" y="4"/>
                </a:cubicBezTo>
                <a:close/>
              </a:path>
            </a:pathLst>
          </a:custGeom>
          <a:solidFill>
            <a:srgbClr val="1A2B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1449AB2E-1E12-B1DD-0C6A-6BBB3DE8675B}"/>
              </a:ext>
            </a:extLst>
          </p:cNvPr>
          <p:cNvSpPr>
            <a:spLocks/>
          </p:cNvSpPr>
          <p:nvPr/>
        </p:nvSpPr>
        <p:spPr bwMode="auto">
          <a:xfrm>
            <a:off x="4159250" y="4786313"/>
            <a:ext cx="8032750" cy="2071687"/>
          </a:xfrm>
          <a:custGeom>
            <a:avLst/>
            <a:gdLst>
              <a:gd name="T0" fmla="*/ 8032750 w 8032021"/>
              <a:gd name="T1" fmla="*/ 904082 h 2071423"/>
              <a:gd name="T2" fmla="*/ 8032750 w 8032021"/>
              <a:gd name="T3" fmla="*/ 1211025 h 2071423"/>
              <a:gd name="T4" fmla="*/ 7990315 w 8032021"/>
              <a:gd name="T5" fmla="*/ 1242221 h 2071423"/>
              <a:gd name="T6" fmla="*/ 7895122 w 8032021"/>
              <a:gd name="T7" fmla="*/ 1303324 h 2071423"/>
              <a:gd name="T8" fmla="*/ 7204177 w 8032021"/>
              <a:gd name="T9" fmla="*/ 1674121 h 2071423"/>
              <a:gd name="T10" fmla="*/ 6593075 w 8032021"/>
              <a:gd name="T11" fmla="*/ 2056139 h 2071423"/>
              <a:gd name="T12" fmla="*/ 6571052 w 8032021"/>
              <a:gd name="T13" fmla="*/ 2071687 h 2071423"/>
              <a:gd name="T14" fmla="*/ 6099319 w 8032021"/>
              <a:gd name="T15" fmla="*/ 2071687 h 2071423"/>
              <a:gd name="T16" fmla="*/ 6212117 w 8032021"/>
              <a:gd name="T17" fmla="*/ 1985490 h 2071423"/>
              <a:gd name="T18" fmla="*/ 6555110 w 8032021"/>
              <a:gd name="T19" fmla="*/ 1742096 h 2071423"/>
              <a:gd name="T20" fmla="*/ 7234315 w 8032021"/>
              <a:gd name="T21" fmla="*/ 1336202 h 2071423"/>
              <a:gd name="T22" fmla="*/ 7886643 w 8032021"/>
              <a:gd name="T23" fmla="*/ 1000111 h 2071423"/>
              <a:gd name="T24" fmla="*/ 7980180 w 8032021"/>
              <a:gd name="T25" fmla="*/ 944007 h 2071423"/>
              <a:gd name="T26" fmla="*/ 7541234 w 8032021"/>
              <a:gd name="T27" fmla="*/ 1426 h 2071423"/>
              <a:gd name="T28" fmla="*/ 7824671 w 8032021"/>
              <a:gd name="T29" fmla="*/ 3579 h 2071423"/>
              <a:gd name="T30" fmla="*/ 8004452 w 8032021"/>
              <a:gd name="T31" fmla="*/ 25694 h 2071423"/>
              <a:gd name="T32" fmla="*/ 8032750 w 8032021"/>
              <a:gd name="T33" fmla="*/ 32563 h 2071423"/>
              <a:gd name="T34" fmla="*/ 8032750 w 8032021"/>
              <a:gd name="T35" fmla="*/ 292363 h 2071423"/>
              <a:gd name="T36" fmla="*/ 7933570 w 8032021"/>
              <a:gd name="T37" fmla="*/ 262119 h 2071423"/>
              <a:gd name="T38" fmla="*/ 7600009 w 8032021"/>
              <a:gd name="T39" fmla="*/ 254082 h 2071423"/>
              <a:gd name="T40" fmla="*/ 7071624 w 8032021"/>
              <a:gd name="T41" fmla="*/ 309401 h 2071423"/>
              <a:gd name="T42" fmla="*/ 6333189 w 8032021"/>
              <a:gd name="T43" fmla="*/ 414952 h 2071423"/>
              <a:gd name="T44" fmla="*/ 5460635 w 8032021"/>
              <a:gd name="T45" fmla="*/ 562515 h 2071423"/>
              <a:gd name="T46" fmla="*/ 4656446 w 8032021"/>
              <a:gd name="T47" fmla="*/ 732777 h 2071423"/>
              <a:gd name="T48" fmla="*/ 3524787 w 8032021"/>
              <a:gd name="T49" fmla="*/ 1033773 h 2071423"/>
              <a:gd name="T50" fmla="*/ 2345249 w 8032021"/>
              <a:gd name="T51" fmla="*/ 1397524 h 2071423"/>
              <a:gd name="T52" fmla="*/ 989191 w 8032021"/>
              <a:gd name="T53" fmla="*/ 1931409 h 2071423"/>
              <a:gd name="T54" fmla="*/ 682988 w 8032021"/>
              <a:gd name="T55" fmla="*/ 2068012 h 2071423"/>
              <a:gd name="T56" fmla="*/ 0 w 8032021"/>
              <a:gd name="T57" fmla="*/ 2067882 h 2071423"/>
              <a:gd name="T58" fmla="*/ 1231073 w 8032021"/>
              <a:gd name="T59" fmla="*/ 1532430 h 2071423"/>
              <a:gd name="T60" fmla="*/ 2298933 w 8032021"/>
              <a:gd name="T61" fmla="*/ 1115578 h 2071423"/>
              <a:gd name="T62" fmla="*/ 3030323 w 8032021"/>
              <a:gd name="T63" fmla="*/ 887516 h 2071423"/>
              <a:gd name="T64" fmla="*/ 3802418 w 8032021"/>
              <a:gd name="T65" fmla="*/ 663630 h 2071423"/>
              <a:gd name="T66" fmla="*/ 4788999 w 8032021"/>
              <a:gd name="T67" fmla="*/ 412865 h 2071423"/>
              <a:gd name="T68" fmla="*/ 5277200 w 8032021"/>
              <a:gd name="T69" fmla="*/ 308880 h 2071423"/>
              <a:gd name="T70" fmla="*/ 6155496 w 8032021"/>
              <a:gd name="T71" fmla="*/ 160795 h 2071423"/>
              <a:gd name="T72" fmla="*/ 6686620 w 8032021"/>
              <a:gd name="T73" fmla="*/ 80426 h 2071423"/>
              <a:gd name="T74" fmla="*/ 7257798 w 8032021"/>
              <a:gd name="T75" fmla="*/ 15321 h 2071423"/>
              <a:gd name="T76" fmla="*/ 7541234 w 8032021"/>
              <a:gd name="T77" fmla="*/ 1426 h 207142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8032021" h="2071423">
                <a:moveTo>
                  <a:pt x="8032021" y="903967"/>
                </a:moveTo>
                <a:lnTo>
                  <a:pt x="8032021" y="1210871"/>
                </a:lnTo>
                <a:lnTo>
                  <a:pt x="7989590" y="1242063"/>
                </a:lnTo>
                <a:cubicBezTo>
                  <a:pt x="7958572" y="1263655"/>
                  <a:pt x="7926953" y="1284210"/>
                  <a:pt x="7894405" y="1303158"/>
                </a:cubicBezTo>
                <a:cubicBezTo>
                  <a:pt x="7668720" y="1434655"/>
                  <a:pt x="7430252" y="1543976"/>
                  <a:pt x="7203523" y="1673908"/>
                </a:cubicBezTo>
                <a:cubicBezTo>
                  <a:pt x="6995189" y="1793274"/>
                  <a:pt x="6794290" y="1925684"/>
                  <a:pt x="6592477" y="2055877"/>
                </a:cubicBezTo>
                <a:lnTo>
                  <a:pt x="6570456" y="2071423"/>
                </a:lnTo>
                <a:lnTo>
                  <a:pt x="6098765" y="2071423"/>
                </a:lnTo>
                <a:lnTo>
                  <a:pt x="6211553" y="1985237"/>
                </a:lnTo>
                <a:cubicBezTo>
                  <a:pt x="6324102" y="1901485"/>
                  <a:pt x="6438086" y="1819756"/>
                  <a:pt x="6554515" y="1741874"/>
                </a:cubicBezTo>
                <a:cubicBezTo>
                  <a:pt x="6773417" y="1595374"/>
                  <a:pt x="7003016" y="1463878"/>
                  <a:pt x="7233658" y="1336032"/>
                </a:cubicBezTo>
                <a:cubicBezTo>
                  <a:pt x="7447472" y="1217582"/>
                  <a:pt x="7671461" y="1117262"/>
                  <a:pt x="7885927" y="999984"/>
                </a:cubicBezTo>
                <a:cubicBezTo>
                  <a:pt x="7917888" y="982503"/>
                  <a:pt x="7949278" y="963978"/>
                  <a:pt x="7979456" y="943887"/>
                </a:cubicBezTo>
                <a:lnTo>
                  <a:pt x="8032021" y="903967"/>
                </a:lnTo>
                <a:close/>
                <a:moveTo>
                  <a:pt x="7540550" y="1426"/>
                </a:moveTo>
                <a:cubicBezTo>
                  <a:pt x="7635129" y="-890"/>
                  <a:pt x="7729708" y="-531"/>
                  <a:pt x="7823961" y="3579"/>
                </a:cubicBezTo>
                <a:cubicBezTo>
                  <a:pt x="7884230" y="6188"/>
                  <a:pt x="7943978" y="14146"/>
                  <a:pt x="8003726" y="25691"/>
                </a:cubicBezTo>
                <a:lnTo>
                  <a:pt x="8032021" y="32559"/>
                </a:lnTo>
                <a:lnTo>
                  <a:pt x="8032021" y="292326"/>
                </a:lnTo>
                <a:lnTo>
                  <a:pt x="7932850" y="262086"/>
                </a:lnTo>
                <a:cubicBezTo>
                  <a:pt x="7823471" y="238347"/>
                  <a:pt x="7712422" y="241135"/>
                  <a:pt x="7599319" y="254050"/>
                </a:cubicBezTo>
                <a:cubicBezTo>
                  <a:pt x="7423337" y="274271"/>
                  <a:pt x="7246573" y="286794"/>
                  <a:pt x="7070982" y="309362"/>
                </a:cubicBezTo>
                <a:cubicBezTo>
                  <a:pt x="6824425" y="341063"/>
                  <a:pt x="6578129" y="376155"/>
                  <a:pt x="6332614" y="414899"/>
                </a:cubicBezTo>
                <a:cubicBezTo>
                  <a:pt x="6041311" y="460819"/>
                  <a:pt x="5750007" y="507912"/>
                  <a:pt x="5460139" y="562443"/>
                </a:cubicBezTo>
                <a:cubicBezTo>
                  <a:pt x="5190883" y="613059"/>
                  <a:pt x="4921887" y="667066"/>
                  <a:pt x="4656023" y="732684"/>
                </a:cubicBezTo>
                <a:cubicBezTo>
                  <a:pt x="4277185" y="826221"/>
                  <a:pt x="3899522" y="925886"/>
                  <a:pt x="3524467" y="1033641"/>
                </a:cubicBezTo>
                <a:cubicBezTo>
                  <a:pt x="3128932" y="1147135"/>
                  <a:pt x="2732092" y="1259065"/>
                  <a:pt x="2345036" y="1397346"/>
                </a:cubicBezTo>
                <a:cubicBezTo>
                  <a:pt x="1887796" y="1560674"/>
                  <a:pt x="1440079" y="1750745"/>
                  <a:pt x="989101" y="1931163"/>
                </a:cubicBezTo>
                <a:cubicBezTo>
                  <a:pt x="885390" y="1972648"/>
                  <a:pt x="784940" y="2021959"/>
                  <a:pt x="682926" y="2067748"/>
                </a:cubicBezTo>
                <a:cubicBezTo>
                  <a:pt x="455283" y="2067748"/>
                  <a:pt x="227642" y="2067618"/>
                  <a:pt x="0" y="2067618"/>
                </a:cubicBezTo>
                <a:cubicBezTo>
                  <a:pt x="410147" y="1888636"/>
                  <a:pt x="817946" y="1704303"/>
                  <a:pt x="1230961" y="1532235"/>
                </a:cubicBezTo>
                <a:cubicBezTo>
                  <a:pt x="1583578" y="1385214"/>
                  <a:pt x="1939716" y="1246020"/>
                  <a:pt x="2298724" y="1115436"/>
                </a:cubicBezTo>
                <a:cubicBezTo>
                  <a:pt x="2538369" y="1028293"/>
                  <a:pt x="2785447" y="960717"/>
                  <a:pt x="3030048" y="887403"/>
                </a:cubicBezTo>
                <a:cubicBezTo>
                  <a:pt x="3286781" y="810435"/>
                  <a:pt x="3543384" y="732946"/>
                  <a:pt x="3802073" y="663545"/>
                </a:cubicBezTo>
                <a:cubicBezTo>
                  <a:pt x="4129772" y="575618"/>
                  <a:pt x="4459037" y="493563"/>
                  <a:pt x="4788564" y="412812"/>
                </a:cubicBezTo>
                <a:cubicBezTo>
                  <a:pt x="4950065" y="373284"/>
                  <a:pt x="5113003" y="338322"/>
                  <a:pt x="5276721" y="308841"/>
                </a:cubicBezTo>
                <a:cubicBezTo>
                  <a:pt x="5568939" y="256267"/>
                  <a:pt x="5861937" y="208652"/>
                  <a:pt x="6154937" y="160775"/>
                </a:cubicBezTo>
                <a:cubicBezTo>
                  <a:pt x="6331701" y="131945"/>
                  <a:pt x="6508595" y="104028"/>
                  <a:pt x="6686013" y="80416"/>
                </a:cubicBezTo>
                <a:cubicBezTo>
                  <a:pt x="6875953" y="55109"/>
                  <a:pt x="7066155" y="28626"/>
                  <a:pt x="7257139" y="15319"/>
                </a:cubicBezTo>
                <a:cubicBezTo>
                  <a:pt x="7351392" y="8732"/>
                  <a:pt x="7445971" y="3742"/>
                  <a:pt x="7540550" y="14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id="{BE06BEE0-CD5E-CAA1-8D9A-335197168EBB}"/>
              </a:ext>
            </a:extLst>
          </p:cNvPr>
          <p:cNvSpPr>
            <a:spLocks/>
          </p:cNvSpPr>
          <p:nvPr/>
        </p:nvSpPr>
        <p:spPr bwMode="auto">
          <a:xfrm>
            <a:off x="10729913" y="5997575"/>
            <a:ext cx="1462087" cy="860425"/>
          </a:xfrm>
          <a:custGeom>
            <a:avLst/>
            <a:gdLst>
              <a:gd name="T0" fmla="*/ 1462087 w 1461933"/>
              <a:gd name="T1" fmla="*/ 0 h 860864"/>
              <a:gd name="T2" fmla="*/ 1462087 w 1461933"/>
              <a:gd name="T3" fmla="*/ 343490 h 860864"/>
              <a:gd name="T4" fmla="*/ 584084 w 1461933"/>
              <a:gd name="T5" fmla="*/ 860425 h 860864"/>
              <a:gd name="T6" fmla="*/ 0 w 1461933"/>
              <a:gd name="T7" fmla="*/ 860425 h 860864"/>
              <a:gd name="T8" fmla="*/ 22390 w 1461933"/>
              <a:gd name="T9" fmla="*/ 844628 h 860864"/>
              <a:gd name="T10" fmla="*/ 633500 w 1461933"/>
              <a:gd name="T11" fmla="*/ 462854 h 860864"/>
              <a:gd name="T12" fmla="*/ 1324456 w 1461933"/>
              <a:gd name="T13" fmla="*/ 92293 h 860864"/>
              <a:gd name="T14" fmla="*/ 1419651 w 1461933"/>
              <a:gd name="T15" fmla="*/ 31175 h 8608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61933" h="860864">
                <a:moveTo>
                  <a:pt x="1461933" y="0"/>
                </a:moveTo>
                <a:lnTo>
                  <a:pt x="1461933" y="343665"/>
                </a:lnTo>
                <a:lnTo>
                  <a:pt x="584022" y="860864"/>
                </a:lnTo>
                <a:lnTo>
                  <a:pt x="0" y="860864"/>
                </a:lnTo>
                <a:lnTo>
                  <a:pt x="22388" y="845059"/>
                </a:lnTo>
                <a:cubicBezTo>
                  <a:pt x="224331" y="714865"/>
                  <a:pt x="425099" y="582454"/>
                  <a:pt x="633433" y="463090"/>
                </a:cubicBezTo>
                <a:cubicBezTo>
                  <a:pt x="860031" y="333159"/>
                  <a:pt x="1098631" y="223838"/>
                  <a:pt x="1324316" y="92340"/>
                </a:cubicBezTo>
                <a:cubicBezTo>
                  <a:pt x="1356865" y="73360"/>
                  <a:pt x="1388483" y="52789"/>
                  <a:pt x="1419501" y="31191"/>
                </a:cubicBezTo>
                <a:lnTo>
                  <a:pt x="1461933" y="0"/>
                </a:lnTo>
                <a:close/>
              </a:path>
            </a:pathLst>
          </a:custGeom>
          <a:solidFill>
            <a:srgbClr val="FBC1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1744E4-E37E-F451-3ADB-E74B7110AC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87"/>
          <a:stretch/>
        </p:blipFill>
        <p:spPr>
          <a:xfrm>
            <a:off x="2962275" y="2697163"/>
            <a:ext cx="6997700" cy="4157662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A2CD6B-7C7F-D363-5499-F694E0D8B8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543" b="-2578"/>
          <a:stretch/>
        </p:blipFill>
        <p:spPr>
          <a:xfrm>
            <a:off x="9959975" y="847725"/>
            <a:ext cx="2232025" cy="5473700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198" y="2999303"/>
            <a:ext cx="6629402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4868068"/>
            <a:ext cx="6629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rgbClr val="BEC7F0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201">
            <a:extLst>
              <a:ext uri="{FF2B5EF4-FFF2-40B4-BE49-F238E27FC236}">
                <a16:creationId xmlns:a16="http://schemas.microsoft.com/office/drawing/2014/main" id="{090F9A77-C894-B0B7-B6F5-30CB42EE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57960447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E935-3349-43B5-A356-05E2EE9C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BD35-95D3-477C-9257-7304409EA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01CE3-0C43-4894-AD9D-E93DE52A1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9AAA9-2926-4C7A-9312-52587C8205F1}" type="datetimeFigureOut">
              <a:rPr lang="en-GB" smtClean="0"/>
              <a:t>01/10/2023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B787A-7679-4E42-801D-16000827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E91AB-5D7A-4907-8128-C24F45E9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0AA6D-4EE2-4B05-AD2C-8F2196733B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03478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22F3-B899-E44C-98AB-23FC56DB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65" y="331299"/>
            <a:ext cx="7782354" cy="690345"/>
          </a:xfrm>
        </p:spPr>
        <p:txBody>
          <a:bodyPr anchor="t"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0131FFE-B937-FA4E-ACA4-B1D7756777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0434" y="6441425"/>
            <a:ext cx="756937" cy="1658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3DDD27-D8F4-CC42-8B74-83468B6BC955}"/>
              </a:ext>
            </a:extLst>
          </p:cNvPr>
          <p:cNvSpPr/>
          <p:nvPr userDrawn="1"/>
        </p:nvSpPr>
        <p:spPr>
          <a:xfrm>
            <a:off x="0" y="0"/>
            <a:ext cx="36351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5ED8CDA-E9CB-7344-971E-FBB3C0FDE1E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-2871476" y="3486484"/>
            <a:ext cx="6106470" cy="363515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DBB2664-5DAB-3241-99D0-6B3268E962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0" y="136525"/>
            <a:ext cx="363512" cy="365125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8B7DCB5-D094-0946-A95E-3E3A5F0D85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503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FB16-99E5-7643-84DC-FAA4C6E6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FC24E-CE72-904C-B10A-4748A7439BF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693E2-9B8D-5247-A6B5-4A4B7E64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62E8-F820-5740-A7BA-2F9260EBF4C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2C6FA879-3731-B049-A5B7-5D8B00BBE4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037" y="13796"/>
            <a:ext cx="2733675" cy="365125"/>
          </a:xfrm>
        </p:spPr>
        <p:txBody>
          <a:bodyPr lIns="0" anchor="ctr" anchorCtr="0"/>
          <a:lstStyle>
            <a:lvl1pPr>
              <a:defRPr sz="800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6379882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lideAdd3">
    <p:bg>
      <p:bgPr>
        <a:solidFill>
          <a:srgbClr val="0E6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C402948C-C2E4-DA33-6F1F-C26BA78665B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02972" y="0"/>
            <a:ext cx="3409590" cy="6858000"/>
            <a:chOff x="2144713" y="3175"/>
            <a:chExt cx="10047287" cy="6854825"/>
          </a:xfrm>
          <a:solidFill>
            <a:srgbClr val="0E6F97"/>
          </a:solidFill>
        </p:grpSpPr>
        <p:sp>
          <p:nvSpPr>
            <p:cNvPr id="5" name="Freeform: Shape 14">
              <a:extLst>
                <a:ext uri="{FF2B5EF4-FFF2-40B4-BE49-F238E27FC236}">
                  <a16:creationId xmlns:a16="http://schemas.microsoft.com/office/drawing/2014/main" id="{EFD3F2A3-13F7-1CFE-4330-064B72B47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713" y="3175"/>
              <a:ext cx="10047287" cy="6851650"/>
            </a:xfrm>
            <a:custGeom>
              <a:avLst/>
              <a:gdLst>
                <a:gd name="T0" fmla="*/ 10047288 w 10047635"/>
                <a:gd name="T1" fmla="*/ 0 h 6851655"/>
                <a:gd name="T2" fmla="*/ 10047288 w 10047635"/>
                <a:gd name="T3" fmla="*/ 6851651 h 6851655"/>
                <a:gd name="T4" fmla="*/ 0 w 10047635"/>
                <a:gd name="T5" fmla="*/ 6851651 h 6851655"/>
                <a:gd name="T6" fmla="*/ 586938 w 10047635"/>
                <a:gd name="T7" fmla="*/ 6507799 h 6851655"/>
                <a:gd name="T8" fmla="*/ 1984120 w 10047635"/>
                <a:gd name="T9" fmla="*/ 6210831 h 6851655"/>
                <a:gd name="T10" fmla="*/ 3313676 w 10047635"/>
                <a:gd name="T11" fmla="*/ 5721890 h 6851655"/>
                <a:gd name="T12" fmla="*/ 4668480 w 10047635"/>
                <a:gd name="T13" fmla="*/ 4476095 h 6851655"/>
                <a:gd name="T14" fmla="*/ 6283004 w 10047635"/>
                <a:gd name="T15" fmla="*/ 4262108 h 6851655"/>
                <a:gd name="T16" fmla="*/ 6960280 w 10047635"/>
                <a:gd name="T17" fmla="*/ 2712556 h 6851655"/>
                <a:gd name="T18" fmla="*/ 5292721 w 10047635"/>
                <a:gd name="T19" fmla="*/ 1113139 h 6851655"/>
                <a:gd name="T20" fmla="*/ 4987135 w 10047635"/>
                <a:gd name="T21" fmla="*/ 0 h 6851655"/>
                <a:gd name="T22" fmla="*/ 10047288 w 10047635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5DAF5D80-4285-64CF-D27C-DBC285C9C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A3A3D9E8-1ADB-B431-DD7D-DB4A3D0BFBCE}"/>
                </a:ext>
              </a:extLst>
            </p:cNvPr>
            <p:cNvSpPr/>
            <p:nvPr/>
          </p:nvSpPr>
          <p:spPr>
            <a:xfrm flipV="1">
              <a:off x="9515475" y="1252538"/>
              <a:ext cx="2676525" cy="5605462"/>
            </a:xfrm>
            <a:custGeom>
              <a:avLst/>
              <a:gdLst>
                <a:gd name="connsiteX0" fmla="*/ 1155293 w 1155292"/>
                <a:gd name="connsiteY0" fmla="*/ 0 h 2420025"/>
                <a:gd name="connsiteX1" fmla="*/ 1155293 w 1155292"/>
                <a:gd name="connsiteY1" fmla="*/ 2420026 h 2420025"/>
                <a:gd name="connsiteX2" fmla="*/ 690915 w 1155292"/>
                <a:gd name="connsiteY2" fmla="*/ 2121141 h 2420025"/>
                <a:gd name="connsiteX3" fmla="*/ 461743 w 1155292"/>
                <a:gd name="connsiteY3" fmla="*/ 1859961 h 2420025"/>
                <a:gd name="connsiteX4" fmla="*/ 647513 w 1155292"/>
                <a:gd name="connsiteY4" fmla="*/ 1297415 h 2420025"/>
                <a:gd name="connsiteX5" fmla="*/ 435800 w 1155292"/>
                <a:gd name="connsiteY5" fmla="*/ 1052407 h 2420025"/>
                <a:gd name="connsiteX6" fmla="*/ 168249 w 1155292"/>
                <a:gd name="connsiteY6" fmla="*/ 855642 h 2420025"/>
                <a:gd name="connsiteX7" fmla="*/ 79637 w 1155292"/>
                <a:gd name="connsiteY7" fmla="*/ 271502 h 2420025"/>
                <a:gd name="connsiteX8" fmla="*/ 0 w 1155292"/>
                <a:gd name="connsiteY8" fmla="*/ 113851 h 2420025"/>
                <a:gd name="connsiteX9" fmla="*/ 29344 w 1155292"/>
                <a:gd name="connsiteY9" fmla="*/ 0 h 2420025"/>
                <a:gd name="connsiteX10" fmla="*/ 1155293 w 1155292"/>
                <a:gd name="connsiteY10" fmla="*/ 0 h 242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292" h="2420025">
                  <a:moveTo>
                    <a:pt x="1155293" y="0"/>
                  </a:moveTo>
                  <a:lnTo>
                    <a:pt x="1155293" y="2420026"/>
                  </a:lnTo>
                  <a:cubicBezTo>
                    <a:pt x="1000490" y="2320387"/>
                    <a:pt x="845718" y="2220779"/>
                    <a:pt x="690915" y="2121141"/>
                  </a:cubicBezTo>
                  <a:cubicBezTo>
                    <a:pt x="590419" y="2056420"/>
                    <a:pt x="480550" y="1978008"/>
                    <a:pt x="461743" y="1859961"/>
                  </a:cubicBezTo>
                  <a:cubicBezTo>
                    <a:pt x="430011" y="1660530"/>
                    <a:pt x="678020" y="1497060"/>
                    <a:pt x="647513" y="1297415"/>
                  </a:cubicBezTo>
                  <a:cubicBezTo>
                    <a:pt x="630636" y="1186933"/>
                    <a:pt x="532590" y="1108307"/>
                    <a:pt x="435800" y="1052407"/>
                  </a:cubicBezTo>
                  <a:cubicBezTo>
                    <a:pt x="339010" y="996539"/>
                    <a:pt x="231531" y="947746"/>
                    <a:pt x="168249" y="855642"/>
                  </a:cubicBezTo>
                  <a:cubicBezTo>
                    <a:pt x="56726" y="693274"/>
                    <a:pt x="120926" y="457578"/>
                    <a:pt x="79637" y="271502"/>
                  </a:cubicBezTo>
                  <a:cubicBezTo>
                    <a:pt x="66589" y="212693"/>
                    <a:pt x="43004" y="158846"/>
                    <a:pt x="0" y="113851"/>
                  </a:cubicBezTo>
                  <a:cubicBezTo>
                    <a:pt x="1470" y="73481"/>
                    <a:pt x="11945" y="35071"/>
                    <a:pt x="29344" y="0"/>
                  </a:cubicBezTo>
                  <a:lnTo>
                    <a:pt x="1155293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ID">
                <a:latin typeface="Open Sans" panose="020F0502020204030204" pitchFamily="34" charset="0"/>
              </a:endParaRPr>
            </a:p>
          </p:txBody>
        </p:sp>
      </p:grpSp>
      <p:pic>
        <p:nvPicPr>
          <p:cNvPr id="16" name="Graphic 18">
            <a:extLst>
              <a:ext uri="{FF2B5EF4-FFF2-40B4-BE49-F238E27FC236}">
                <a16:creationId xmlns:a16="http://schemas.microsoft.com/office/drawing/2014/main" id="{C6233DBC-377C-39CE-E94C-E3FB2FAC1E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2114924" y="0"/>
            <a:ext cx="100770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25">
            <a:extLst>
              <a:ext uri="{FF2B5EF4-FFF2-40B4-BE49-F238E27FC236}">
                <a16:creationId xmlns:a16="http://schemas.microsoft.com/office/drawing/2014/main" id="{B35271B9-D12A-C2F3-A428-4522A45F6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49287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5AC37-363C-634B-9EB6-060E4A026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idx="1"/>
          </p:nvPr>
        </p:nvSpPr>
        <p:spPr>
          <a:xfrm>
            <a:off x="3585028" y="1825625"/>
            <a:ext cx="7768771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36179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SlideAdd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C402948C-C2E4-DA33-6F1F-C26BA78665B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02972" y="0"/>
            <a:ext cx="3409590" cy="6858000"/>
            <a:chOff x="2144713" y="3175"/>
            <a:chExt cx="10047287" cy="6854825"/>
          </a:xfrm>
          <a:solidFill>
            <a:schemeClr val="accent6"/>
          </a:solidFill>
        </p:grpSpPr>
        <p:sp>
          <p:nvSpPr>
            <p:cNvPr id="5" name="Freeform: Shape 14">
              <a:extLst>
                <a:ext uri="{FF2B5EF4-FFF2-40B4-BE49-F238E27FC236}">
                  <a16:creationId xmlns:a16="http://schemas.microsoft.com/office/drawing/2014/main" id="{EFD3F2A3-13F7-1CFE-4330-064B72B47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713" y="3175"/>
              <a:ext cx="10047287" cy="6851650"/>
            </a:xfrm>
            <a:custGeom>
              <a:avLst/>
              <a:gdLst>
                <a:gd name="T0" fmla="*/ 10047288 w 10047635"/>
                <a:gd name="T1" fmla="*/ 0 h 6851655"/>
                <a:gd name="T2" fmla="*/ 10047288 w 10047635"/>
                <a:gd name="T3" fmla="*/ 6851651 h 6851655"/>
                <a:gd name="T4" fmla="*/ 0 w 10047635"/>
                <a:gd name="T5" fmla="*/ 6851651 h 6851655"/>
                <a:gd name="T6" fmla="*/ 586938 w 10047635"/>
                <a:gd name="T7" fmla="*/ 6507799 h 6851655"/>
                <a:gd name="T8" fmla="*/ 1984120 w 10047635"/>
                <a:gd name="T9" fmla="*/ 6210831 h 6851655"/>
                <a:gd name="T10" fmla="*/ 3313676 w 10047635"/>
                <a:gd name="T11" fmla="*/ 5721890 h 6851655"/>
                <a:gd name="T12" fmla="*/ 4668480 w 10047635"/>
                <a:gd name="T13" fmla="*/ 4476095 h 6851655"/>
                <a:gd name="T14" fmla="*/ 6283004 w 10047635"/>
                <a:gd name="T15" fmla="*/ 4262108 h 6851655"/>
                <a:gd name="T16" fmla="*/ 6960280 w 10047635"/>
                <a:gd name="T17" fmla="*/ 2712556 h 6851655"/>
                <a:gd name="T18" fmla="*/ 5292721 w 10047635"/>
                <a:gd name="T19" fmla="*/ 1113139 h 6851655"/>
                <a:gd name="T20" fmla="*/ 4987135 w 10047635"/>
                <a:gd name="T21" fmla="*/ 0 h 6851655"/>
                <a:gd name="T22" fmla="*/ 10047288 w 10047635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5DAF5D80-4285-64CF-D27C-DBC285C9C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A3A3D9E8-1ADB-B431-DD7D-DB4A3D0BFBCE}"/>
                </a:ext>
              </a:extLst>
            </p:cNvPr>
            <p:cNvSpPr/>
            <p:nvPr/>
          </p:nvSpPr>
          <p:spPr>
            <a:xfrm flipV="1">
              <a:off x="9515475" y="1252538"/>
              <a:ext cx="2676525" cy="5605462"/>
            </a:xfrm>
            <a:custGeom>
              <a:avLst/>
              <a:gdLst>
                <a:gd name="connsiteX0" fmla="*/ 1155293 w 1155292"/>
                <a:gd name="connsiteY0" fmla="*/ 0 h 2420025"/>
                <a:gd name="connsiteX1" fmla="*/ 1155293 w 1155292"/>
                <a:gd name="connsiteY1" fmla="*/ 2420026 h 2420025"/>
                <a:gd name="connsiteX2" fmla="*/ 690915 w 1155292"/>
                <a:gd name="connsiteY2" fmla="*/ 2121141 h 2420025"/>
                <a:gd name="connsiteX3" fmla="*/ 461743 w 1155292"/>
                <a:gd name="connsiteY3" fmla="*/ 1859961 h 2420025"/>
                <a:gd name="connsiteX4" fmla="*/ 647513 w 1155292"/>
                <a:gd name="connsiteY4" fmla="*/ 1297415 h 2420025"/>
                <a:gd name="connsiteX5" fmla="*/ 435800 w 1155292"/>
                <a:gd name="connsiteY5" fmla="*/ 1052407 h 2420025"/>
                <a:gd name="connsiteX6" fmla="*/ 168249 w 1155292"/>
                <a:gd name="connsiteY6" fmla="*/ 855642 h 2420025"/>
                <a:gd name="connsiteX7" fmla="*/ 79637 w 1155292"/>
                <a:gd name="connsiteY7" fmla="*/ 271502 h 2420025"/>
                <a:gd name="connsiteX8" fmla="*/ 0 w 1155292"/>
                <a:gd name="connsiteY8" fmla="*/ 113851 h 2420025"/>
                <a:gd name="connsiteX9" fmla="*/ 29344 w 1155292"/>
                <a:gd name="connsiteY9" fmla="*/ 0 h 2420025"/>
                <a:gd name="connsiteX10" fmla="*/ 1155293 w 1155292"/>
                <a:gd name="connsiteY10" fmla="*/ 0 h 242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292" h="2420025">
                  <a:moveTo>
                    <a:pt x="1155293" y="0"/>
                  </a:moveTo>
                  <a:lnTo>
                    <a:pt x="1155293" y="2420026"/>
                  </a:lnTo>
                  <a:cubicBezTo>
                    <a:pt x="1000490" y="2320387"/>
                    <a:pt x="845718" y="2220779"/>
                    <a:pt x="690915" y="2121141"/>
                  </a:cubicBezTo>
                  <a:cubicBezTo>
                    <a:pt x="590419" y="2056420"/>
                    <a:pt x="480550" y="1978008"/>
                    <a:pt x="461743" y="1859961"/>
                  </a:cubicBezTo>
                  <a:cubicBezTo>
                    <a:pt x="430011" y="1660530"/>
                    <a:pt x="678020" y="1497060"/>
                    <a:pt x="647513" y="1297415"/>
                  </a:cubicBezTo>
                  <a:cubicBezTo>
                    <a:pt x="630636" y="1186933"/>
                    <a:pt x="532590" y="1108307"/>
                    <a:pt x="435800" y="1052407"/>
                  </a:cubicBezTo>
                  <a:cubicBezTo>
                    <a:pt x="339010" y="996539"/>
                    <a:pt x="231531" y="947746"/>
                    <a:pt x="168249" y="855642"/>
                  </a:cubicBezTo>
                  <a:cubicBezTo>
                    <a:pt x="56726" y="693274"/>
                    <a:pt x="120926" y="457578"/>
                    <a:pt x="79637" y="271502"/>
                  </a:cubicBezTo>
                  <a:cubicBezTo>
                    <a:pt x="66589" y="212693"/>
                    <a:pt x="43004" y="158846"/>
                    <a:pt x="0" y="113851"/>
                  </a:cubicBezTo>
                  <a:cubicBezTo>
                    <a:pt x="1470" y="73481"/>
                    <a:pt x="11945" y="35071"/>
                    <a:pt x="29344" y="0"/>
                  </a:cubicBezTo>
                  <a:lnTo>
                    <a:pt x="1155293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ID">
                <a:latin typeface="Open Sans" panose="020F0502020204030204" pitchFamily="34" charset="0"/>
              </a:endParaRPr>
            </a:p>
          </p:txBody>
        </p:sp>
      </p:grpSp>
      <p:pic>
        <p:nvPicPr>
          <p:cNvPr id="16" name="Graphic 18">
            <a:extLst>
              <a:ext uri="{FF2B5EF4-FFF2-40B4-BE49-F238E27FC236}">
                <a16:creationId xmlns:a16="http://schemas.microsoft.com/office/drawing/2014/main" id="{C6233DBC-377C-39CE-E94C-E3FB2FAC1E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2114924" y="0"/>
            <a:ext cx="100770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lide Number Placeholder 25">
            <a:extLst>
              <a:ext uri="{FF2B5EF4-FFF2-40B4-BE49-F238E27FC236}">
                <a16:creationId xmlns:a16="http://schemas.microsoft.com/office/drawing/2014/main" id="{B35271B9-D12A-C2F3-A428-4522A45F6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5AC37-363C-634B-9EB6-060E4A026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3585028" y="1825625"/>
            <a:ext cx="7768771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1382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2_SlideAdd3">
    <p:bg>
      <p:bgPr>
        <a:solidFill>
          <a:srgbClr val="0000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C402948C-C2E4-DA33-6F1F-C26BA78665B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02972" y="0"/>
            <a:ext cx="3409590" cy="6858000"/>
            <a:chOff x="2144713" y="3175"/>
            <a:chExt cx="10047287" cy="6854825"/>
          </a:xfrm>
          <a:solidFill>
            <a:schemeClr val="bg2"/>
          </a:solidFill>
        </p:grpSpPr>
        <p:sp>
          <p:nvSpPr>
            <p:cNvPr id="5" name="Freeform: Shape 14">
              <a:extLst>
                <a:ext uri="{FF2B5EF4-FFF2-40B4-BE49-F238E27FC236}">
                  <a16:creationId xmlns:a16="http://schemas.microsoft.com/office/drawing/2014/main" id="{EFD3F2A3-13F7-1CFE-4330-064B72B47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713" y="3175"/>
              <a:ext cx="10047287" cy="6851650"/>
            </a:xfrm>
            <a:custGeom>
              <a:avLst/>
              <a:gdLst>
                <a:gd name="T0" fmla="*/ 10047288 w 10047635"/>
                <a:gd name="T1" fmla="*/ 0 h 6851655"/>
                <a:gd name="T2" fmla="*/ 10047288 w 10047635"/>
                <a:gd name="T3" fmla="*/ 6851651 h 6851655"/>
                <a:gd name="T4" fmla="*/ 0 w 10047635"/>
                <a:gd name="T5" fmla="*/ 6851651 h 6851655"/>
                <a:gd name="T6" fmla="*/ 586938 w 10047635"/>
                <a:gd name="T7" fmla="*/ 6507799 h 6851655"/>
                <a:gd name="T8" fmla="*/ 1984120 w 10047635"/>
                <a:gd name="T9" fmla="*/ 6210831 h 6851655"/>
                <a:gd name="T10" fmla="*/ 3313676 w 10047635"/>
                <a:gd name="T11" fmla="*/ 5721890 h 6851655"/>
                <a:gd name="T12" fmla="*/ 4668480 w 10047635"/>
                <a:gd name="T13" fmla="*/ 4476095 h 6851655"/>
                <a:gd name="T14" fmla="*/ 6283004 w 10047635"/>
                <a:gd name="T15" fmla="*/ 4262108 h 6851655"/>
                <a:gd name="T16" fmla="*/ 6960280 w 10047635"/>
                <a:gd name="T17" fmla="*/ 2712556 h 6851655"/>
                <a:gd name="T18" fmla="*/ 5292721 w 10047635"/>
                <a:gd name="T19" fmla="*/ 1113139 h 6851655"/>
                <a:gd name="T20" fmla="*/ 4987135 w 10047635"/>
                <a:gd name="T21" fmla="*/ 0 h 6851655"/>
                <a:gd name="T22" fmla="*/ 10047288 w 10047635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solidFill>
              <a:srgbClr val="000030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5DAF5D80-4285-64CF-D27C-DBC285C9C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solidFill>
              <a:srgbClr val="000047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A3A3D9E8-1ADB-B431-DD7D-DB4A3D0BFBCE}"/>
                </a:ext>
              </a:extLst>
            </p:cNvPr>
            <p:cNvSpPr/>
            <p:nvPr/>
          </p:nvSpPr>
          <p:spPr>
            <a:xfrm flipV="1">
              <a:off x="9515475" y="1252538"/>
              <a:ext cx="2676525" cy="5605462"/>
            </a:xfrm>
            <a:custGeom>
              <a:avLst/>
              <a:gdLst>
                <a:gd name="connsiteX0" fmla="*/ 1155293 w 1155292"/>
                <a:gd name="connsiteY0" fmla="*/ 0 h 2420025"/>
                <a:gd name="connsiteX1" fmla="*/ 1155293 w 1155292"/>
                <a:gd name="connsiteY1" fmla="*/ 2420026 h 2420025"/>
                <a:gd name="connsiteX2" fmla="*/ 690915 w 1155292"/>
                <a:gd name="connsiteY2" fmla="*/ 2121141 h 2420025"/>
                <a:gd name="connsiteX3" fmla="*/ 461743 w 1155292"/>
                <a:gd name="connsiteY3" fmla="*/ 1859961 h 2420025"/>
                <a:gd name="connsiteX4" fmla="*/ 647513 w 1155292"/>
                <a:gd name="connsiteY4" fmla="*/ 1297415 h 2420025"/>
                <a:gd name="connsiteX5" fmla="*/ 435800 w 1155292"/>
                <a:gd name="connsiteY5" fmla="*/ 1052407 h 2420025"/>
                <a:gd name="connsiteX6" fmla="*/ 168249 w 1155292"/>
                <a:gd name="connsiteY6" fmla="*/ 855642 h 2420025"/>
                <a:gd name="connsiteX7" fmla="*/ 79637 w 1155292"/>
                <a:gd name="connsiteY7" fmla="*/ 271502 h 2420025"/>
                <a:gd name="connsiteX8" fmla="*/ 0 w 1155292"/>
                <a:gd name="connsiteY8" fmla="*/ 113851 h 2420025"/>
                <a:gd name="connsiteX9" fmla="*/ 29344 w 1155292"/>
                <a:gd name="connsiteY9" fmla="*/ 0 h 2420025"/>
                <a:gd name="connsiteX10" fmla="*/ 1155293 w 1155292"/>
                <a:gd name="connsiteY10" fmla="*/ 0 h 242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292" h="2420025">
                  <a:moveTo>
                    <a:pt x="1155293" y="0"/>
                  </a:moveTo>
                  <a:lnTo>
                    <a:pt x="1155293" y="2420026"/>
                  </a:lnTo>
                  <a:cubicBezTo>
                    <a:pt x="1000490" y="2320387"/>
                    <a:pt x="845718" y="2220779"/>
                    <a:pt x="690915" y="2121141"/>
                  </a:cubicBezTo>
                  <a:cubicBezTo>
                    <a:pt x="590419" y="2056420"/>
                    <a:pt x="480550" y="1978008"/>
                    <a:pt x="461743" y="1859961"/>
                  </a:cubicBezTo>
                  <a:cubicBezTo>
                    <a:pt x="430011" y="1660530"/>
                    <a:pt x="678020" y="1497060"/>
                    <a:pt x="647513" y="1297415"/>
                  </a:cubicBezTo>
                  <a:cubicBezTo>
                    <a:pt x="630636" y="1186933"/>
                    <a:pt x="532590" y="1108307"/>
                    <a:pt x="435800" y="1052407"/>
                  </a:cubicBezTo>
                  <a:cubicBezTo>
                    <a:pt x="339010" y="996539"/>
                    <a:pt x="231531" y="947746"/>
                    <a:pt x="168249" y="855642"/>
                  </a:cubicBezTo>
                  <a:cubicBezTo>
                    <a:pt x="56726" y="693274"/>
                    <a:pt x="120926" y="457578"/>
                    <a:pt x="79637" y="271502"/>
                  </a:cubicBezTo>
                  <a:cubicBezTo>
                    <a:pt x="66589" y="212693"/>
                    <a:pt x="43004" y="158846"/>
                    <a:pt x="0" y="113851"/>
                  </a:cubicBezTo>
                  <a:cubicBezTo>
                    <a:pt x="1470" y="73481"/>
                    <a:pt x="11945" y="35071"/>
                    <a:pt x="29344" y="0"/>
                  </a:cubicBezTo>
                  <a:lnTo>
                    <a:pt x="1155293" y="0"/>
                  </a:lnTo>
                  <a:close/>
                </a:path>
              </a:pathLst>
            </a:custGeom>
            <a:solidFill>
              <a:srgbClr val="00005F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ID">
                <a:latin typeface="Open Sans" panose="020F0502020204030204" pitchFamily="34" charset="0"/>
              </a:endParaRPr>
            </a:p>
          </p:txBody>
        </p:sp>
      </p:grpSp>
      <p:pic>
        <p:nvPicPr>
          <p:cNvPr id="16" name="Graphic 18">
            <a:extLst>
              <a:ext uri="{FF2B5EF4-FFF2-40B4-BE49-F238E27FC236}">
                <a16:creationId xmlns:a16="http://schemas.microsoft.com/office/drawing/2014/main" id="{C6233DBC-377C-39CE-E94C-E3FB2FAC1E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2114924" y="0"/>
            <a:ext cx="1007707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25">
            <a:extLst>
              <a:ext uri="{FF2B5EF4-FFF2-40B4-BE49-F238E27FC236}">
                <a16:creationId xmlns:a16="http://schemas.microsoft.com/office/drawing/2014/main" id="{B35271B9-D12A-C2F3-A428-4522A45F6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49287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5AC37-363C-634B-9EB6-060E4A026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idx="1"/>
          </p:nvPr>
        </p:nvSpPr>
        <p:spPr>
          <a:xfrm>
            <a:off x="3585028" y="1825625"/>
            <a:ext cx="7768771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320990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4_SlideAdd3">
    <p:bg>
      <p:bgPr>
        <a:solidFill>
          <a:srgbClr val="0E6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C402948C-C2E4-DA33-6F1F-C26BA78665B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02972" y="0"/>
            <a:ext cx="3409590" cy="6858000"/>
            <a:chOff x="2144713" y="3175"/>
            <a:chExt cx="10047287" cy="6854825"/>
          </a:xfrm>
          <a:solidFill>
            <a:srgbClr val="0E6F97"/>
          </a:solidFill>
        </p:grpSpPr>
        <p:sp>
          <p:nvSpPr>
            <p:cNvPr id="5" name="Freeform: Shape 14">
              <a:extLst>
                <a:ext uri="{FF2B5EF4-FFF2-40B4-BE49-F238E27FC236}">
                  <a16:creationId xmlns:a16="http://schemas.microsoft.com/office/drawing/2014/main" id="{EFD3F2A3-13F7-1CFE-4330-064B72B47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713" y="3175"/>
              <a:ext cx="10047287" cy="6851650"/>
            </a:xfrm>
            <a:custGeom>
              <a:avLst/>
              <a:gdLst>
                <a:gd name="T0" fmla="*/ 10047288 w 10047635"/>
                <a:gd name="T1" fmla="*/ 0 h 6851655"/>
                <a:gd name="T2" fmla="*/ 10047288 w 10047635"/>
                <a:gd name="T3" fmla="*/ 6851651 h 6851655"/>
                <a:gd name="T4" fmla="*/ 0 w 10047635"/>
                <a:gd name="T5" fmla="*/ 6851651 h 6851655"/>
                <a:gd name="T6" fmla="*/ 586938 w 10047635"/>
                <a:gd name="T7" fmla="*/ 6507799 h 6851655"/>
                <a:gd name="T8" fmla="*/ 1984120 w 10047635"/>
                <a:gd name="T9" fmla="*/ 6210831 h 6851655"/>
                <a:gd name="T10" fmla="*/ 3313676 w 10047635"/>
                <a:gd name="T11" fmla="*/ 5721890 h 6851655"/>
                <a:gd name="T12" fmla="*/ 4668480 w 10047635"/>
                <a:gd name="T13" fmla="*/ 4476095 h 6851655"/>
                <a:gd name="T14" fmla="*/ 6283004 w 10047635"/>
                <a:gd name="T15" fmla="*/ 4262108 h 6851655"/>
                <a:gd name="T16" fmla="*/ 6960280 w 10047635"/>
                <a:gd name="T17" fmla="*/ 2712556 h 6851655"/>
                <a:gd name="T18" fmla="*/ 5292721 w 10047635"/>
                <a:gd name="T19" fmla="*/ 1113139 h 6851655"/>
                <a:gd name="T20" fmla="*/ 4987135 w 10047635"/>
                <a:gd name="T21" fmla="*/ 0 h 6851655"/>
                <a:gd name="T22" fmla="*/ 10047288 w 10047635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5DAF5D80-4285-64CF-D27C-DBC285C9C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A3A3D9E8-1ADB-B431-DD7D-DB4A3D0BFBCE}"/>
                </a:ext>
              </a:extLst>
            </p:cNvPr>
            <p:cNvSpPr/>
            <p:nvPr/>
          </p:nvSpPr>
          <p:spPr>
            <a:xfrm flipV="1">
              <a:off x="9515475" y="1252538"/>
              <a:ext cx="2676525" cy="5605462"/>
            </a:xfrm>
            <a:custGeom>
              <a:avLst/>
              <a:gdLst>
                <a:gd name="connsiteX0" fmla="*/ 1155293 w 1155292"/>
                <a:gd name="connsiteY0" fmla="*/ 0 h 2420025"/>
                <a:gd name="connsiteX1" fmla="*/ 1155293 w 1155292"/>
                <a:gd name="connsiteY1" fmla="*/ 2420026 h 2420025"/>
                <a:gd name="connsiteX2" fmla="*/ 690915 w 1155292"/>
                <a:gd name="connsiteY2" fmla="*/ 2121141 h 2420025"/>
                <a:gd name="connsiteX3" fmla="*/ 461743 w 1155292"/>
                <a:gd name="connsiteY3" fmla="*/ 1859961 h 2420025"/>
                <a:gd name="connsiteX4" fmla="*/ 647513 w 1155292"/>
                <a:gd name="connsiteY4" fmla="*/ 1297415 h 2420025"/>
                <a:gd name="connsiteX5" fmla="*/ 435800 w 1155292"/>
                <a:gd name="connsiteY5" fmla="*/ 1052407 h 2420025"/>
                <a:gd name="connsiteX6" fmla="*/ 168249 w 1155292"/>
                <a:gd name="connsiteY6" fmla="*/ 855642 h 2420025"/>
                <a:gd name="connsiteX7" fmla="*/ 79637 w 1155292"/>
                <a:gd name="connsiteY7" fmla="*/ 271502 h 2420025"/>
                <a:gd name="connsiteX8" fmla="*/ 0 w 1155292"/>
                <a:gd name="connsiteY8" fmla="*/ 113851 h 2420025"/>
                <a:gd name="connsiteX9" fmla="*/ 29344 w 1155292"/>
                <a:gd name="connsiteY9" fmla="*/ 0 h 2420025"/>
                <a:gd name="connsiteX10" fmla="*/ 1155293 w 1155292"/>
                <a:gd name="connsiteY10" fmla="*/ 0 h 242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292" h="2420025">
                  <a:moveTo>
                    <a:pt x="1155293" y="0"/>
                  </a:moveTo>
                  <a:lnTo>
                    <a:pt x="1155293" y="2420026"/>
                  </a:lnTo>
                  <a:cubicBezTo>
                    <a:pt x="1000490" y="2320387"/>
                    <a:pt x="845718" y="2220779"/>
                    <a:pt x="690915" y="2121141"/>
                  </a:cubicBezTo>
                  <a:cubicBezTo>
                    <a:pt x="590419" y="2056420"/>
                    <a:pt x="480550" y="1978008"/>
                    <a:pt x="461743" y="1859961"/>
                  </a:cubicBezTo>
                  <a:cubicBezTo>
                    <a:pt x="430011" y="1660530"/>
                    <a:pt x="678020" y="1497060"/>
                    <a:pt x="647513" y="1297415"/>
                  </a:cubicBezTo>
                  <a:cubicBezTo>
                    <a:pt x="630636" y="1186933"/>
                    <a:pt x="532590" y="1108307"/>
                    <a:pt x="435800" y="1052407"/>
                  </a:cubicBezTo>
                  <a:cubicBezTo>
                    <a:pt x="339010" y="996539"/>
                    <a:pt x="231531" y="947746"/>
                    <a:pt x="168249" y="855642"/>
                  </a:cubicBezTo>
                  <a:cubicBezTo>
                    <a:pt x="56726" y="693274"/>
                    <a:pt x="120926" y="457578"/>
                    <a:pt x="79637" y="271502"/>
                  </a:cubicBezTo>
                  <a:cubicBezTo>
                    <a:pt x="66589" y="212693"/>
                    <a:pt x="43004" y="158846"/>
                    <a:pt x="0" y="113851"/>
                  </a:cubicBezTo>
                  <a:cubicBezTo>
                    <a:pt x="1470" y="73481"/>
                    <a:pt x="11945" y="35071"/>
                    <a:pt x="29344" y="0"/>
                  </a:cubicBezTo>
                  <a:lnTo>
                    <a:pt x="1155293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ID">
                <a:latin typeface="Open Sans" panose="020F0502020204030204" pitchFamily="34" charset="0"/>
              </a:endParaRPr>
            </a:p>
          </p:txBody>
        </p:sp>
      </p:grpSp>
      <p:pic>
        <p:nvPicPr>
          <p:cNvPr id="16" name="Graphic 18">
            <a:extLst>
              <a:ext uri="{FF2B5EF4-FFF2-40B4-BE49-F238E27FC236}">
                <a16:creationId xmlns:a16="http://schemas.microsoft.com/office/drawing/2014/main" id="{C6233DBC-377C-39CE-E94C-E3FB2FAC1E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3306618" y="0"/>
            <a:ext cx="88853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lide Number Placeholder 25">
            <a:extLst>
              <a:ext uri="{FF2B5EF4-FFF2-40B4-BE49-F238E27FC236}">
                <a16:creationId xmlns:a16="http://schemas.microsoft.com/office/drawing/2014/main" id="{B35271B9-D12A-C2F3-A428-4522A45F6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49287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5AC37-363C-634B-9EB6-060E4A026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idx="1"/>
          </p:nvPr>
        </p:nvSpPr>
        <p:spPr>
          <a:xfrm>
            <a:off x="3585028" y="342900"/>
            <a:ext cx="7768771" cy="5834063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38150" y="1825625"/>
            <a:ext cx="2868468" cy="3394075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4644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Add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FC2CFC9C-C51E-194C-19BA-B0B93B3CEEA0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0" y="3175"/>
            <a:ext cx="10047288" cy="6851650"/>
            <a:chOff x="2138363" y="3175"/>
            <a:chExt cx="10047287" cy="6851650"/>
          </a:xfrm>
        </p:grpSpPr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D17B25FA-4906-E17B-9FE8-DC0233D7550E}"/>
                </a:ext>
              </a:extLst>
            </p:cNvPr>
            <p:cNvSpPr/>
            <p:nvPr/>
          </p:nvSpPr>
          <p:spPr>
            <a:xfrm>
              <a:off x="2138363" y="3175"/>
              <a:ext cx="10047287" cy="6851650"/>
            </a:xfrm>
            <a:custGeom>
              <a:avLst/>
              <a:gdLst>
                <a:gd name="connsiteX0" fmla="*/ 10047636 w 10047635"/>
                <a:gd name="connsiteY0" fmla="*/ 0 h 6851655"/>
                <a:gd name="connsiteX1" fmla="*/ 10047636 w 10047635"/>
                <a:gd name="connsiteY1" fmla="*/ 6851656 h 6851655"/>
                <a:gd name="connsiteX2" fmla="*/ 0 w 10047635"/>
                <a:gd name="connsiteY2" fmla="*/ 6851656 h 6851655"/>
                <a:gd name="connsiteX3" fmla="*/ 586958 w 10047635"/>
                <a:gd name="connsiteY3" fmla="*/ 6507804 h 6851655"/>
                <a:gd name="connsiteX4" fmla="*/ 1984189 w 10047635"/>
                <a:gd name="connsiteY4" fmla="*/ 6210836 h 6851655"/>
                <a:gd name="connsiteX5" fmla="*/ 3313791 w 10047635"/>
                <a:gd name="connsiteY5" fmla="*/ 5721894 h 6851655"/>
                <a:gd name="connsiteX6" fmla="*/ 4668642 w 10047635"/>
                <a:gd name="connsiteY6" fmla="*/ 4476098 h 6851655"/>
                <a:gd name="connsiteX7" fmla="*/ 6283222 w 10047635"/>
                <a:gd name="connsiteY7" fmla="*/ 4262111 h 6851655"/>
                <a:gd name="connsiteX8" fmla="*/ 6960521 w 10047635"/>
                <a:gd name="connsiteY8" fmla="*/ 2712558 h 6851655"/>
                <a:gd name="connsiteX9" fmla="*/ 5292904 w 10047635"/>
                <a:gd name="connsiteY9" fmla="*/ 1113140 h 6851655"/>
                <a:gd name="connsiteX10" fmla="*/ 4987308 w 10047635"/>
                <a:gd name="connsiteY10" fmla="*/ 0 h 6851655"/>
                <a:gd name="connsiteX11" fmla="*/ 10047636 w 10047635"/>
                <a:gd name="connsiteY11" fmla="*/ 0 h 68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solidFill>
              <a:srgbClr val="C1040F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ID">
                <a:latin typeface="Open Sans" panose="020F0502020204030204" pitchFamily="34" charset="0"/>
              </a:endParaRPr>
            </a:p>
          </p:txBody>
        </p:sp>
        <p:sp>
          <p:nvSpPr>
            <p:cNvPr id="8" name="Freeform: Shape 18">
              <a:extLst>
                <a:ext uri="{FF2B5EF4-FFF2-40B4-BE49-F238E27FC236}">
                  <a16:creationId xmlns:a16="http://schemas.microsoft.com/office/drawing/2014/main" id="{AB326C89-4216-E3BE-F4BC-18FD3E1B5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solidFill>
              <a:srgbClr val="91030B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</p:grp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67401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867402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i="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4300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Date Placeholder 201">
            <a:extLst>
              <a:ext uri="{FF2B5EF4-FFF2-40B4-BE49-F238E27FC236}">
                <a16:creationId xmlns:a16="http://schemas.microsoft.com/office/drawing/2014/main" id="{FF0A3E01-662A-4926-2682-231F97BA3A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1951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SlideAdd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C402948C-C2E4-DA33-6F1F-C26BA78665B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02972" y="0"/>
            <a:ext cx="3409590" cy="6858000"/>
            <a:chOff x="2144713" y="3175"/>
            <a:chExt cx="10047287" cy="6854825"/>
          </a:xfrm>
          <a:solidFill>
            <a:schemeClr val="accent6"/>
          </a:solidFill>
        </p:grpSpPr>
        <p:sp>
          <p:nvSpPr>
            <p:cNvPr id="5" name="Freeform: Shape 14">
              <a:extLst>
                <a:ext uri="{FF2B5EF4-FFF2-40B4-BE49-F238E27FC236}">
                  <a16:creationId xmlns:a16="http://schemas.microsoft.com/office/drawing/2014/main" id="{EFD3F2A3-13F7-1CFE-4330-064B72B47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713" y="3175"/>
              <a:ext cx="10047287" cy="6851650"/>
            </a:xfrm>
            <a:custGeom>
              <a:avLst/>
              <a:gdLst>
                <a:gd name="T0" fmla="*/ 10047288 w 10047635"/>
                <a:gd name="T1" fmla="*/ 0 h 6851655"/>
                <a:gd name="T2" fmla="*/ 10047288 w 10047635"/>
                <a:gd name="T3" fmla="*/ 6851651 h 6851655"/>
                <a:gd name="T4" fmla="*/ 0 w 10047635"/>
                <a:gd name="T5" fmla="*/ 6851651 h 6851655"/>
                <a:gd name="T6" fmla="*/ 586938 w 10047635"/>
                <a:gd name="T7" fmla="*/ 6507799 h 6851655"/>
                <a:gd name="T8" fmla="*/ 1984120 w 10047635"/>
                <a:gd name="T9" fmla="*/ 6210831 h 6851655"/>
                <a:gd name="T10" fmla="*/ 3313676 w 10047635"/>
                <a:gd name="T11" fmla="*/ 5721890 h 6851655"/>
                <a:gd name="T12" fmla="*/ 4668480 w 10047635"/>
                <a:gd name="T13" fmla="*/ 4476095 h 6851655"/>
                <a:gd name="T14" fmla="*/ 6283004 w 10047635"/>
                <a:gd name="T15" fmla="*/ 4262108 h 6851655"/>
                <a:gd name="T16" fmla="*/ 6960280 w 10047635"/>
                <a:gd name="T17" fmla="*/ 2712556 h 6851655"/>
                <a:gd name="T18" fmla="*/ 5292721 w 10047635"/>
                <a:gd name="T19" fmla="*/ 1113139 h 6851655"/>
                <a:gd name="T20" fmla="*/ 4987135 w 10047635"/>
                <a:gd name="T21" fmla="*/ 0 h 6851655"/>
                <a:gd name="T22" fmla="*/ 10047288 w 10047635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5DAF5D80-4285-64CF-D27C-DBC285C9C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A3A3D9E8-1ADB-B431-DD7D-DB4A3D0BFBCE}"/>
                </a:ext>
              </a:extLst>
            </p:cNvPr>
            <p:cNvSpPr/>
            <p:nvPr/>
          </p:nvSpPr>
          <p:spPr>
            <a:xfrm flipV="1">
              <a:off x="9515475" y="1252538"/>
              <a:ext cx="2676525" cy="5605462"/>
            </a:xfrm>
            <a:custGeom>
              <a:avLst/>
              <a:gdLst>
                <a:gd name="connsiteX0" fmla="*/ 1155293 w 1155292"/>
                <a:gd name="connsiteY0" fmla="*/ 0 h 2420025"/>
                <a:gd name="connsiteX1" fmla="*/ 1155293 w 1155292"/>
                <a:gd name="connsiteY1" fmla="*/ 2420026 h 2420025"/>
                <a:gd name="connsiteX2" fmla="*/ 690915 w 1155292"/>
                <a:gd name="connsiteY2" fmla="*/ 2121141 h 2420025"/>
                <a:gd name="connsiteX3" fmla="*/ 461743 w 1155292"/>
                <a:gd name="connsiteY3" fmla="*/ 1859961 h 2420025"/>
                <a:gd name="connsiteX4" fmla="*/ 647513 w 1155292"/>
                <a:gd name="connsiteY4" fmla="*/ 1297415 h 2420025"/>
                <a:gd name="connsiteX5" fmla="*/ 435800 w 1155292"/>
                <a:gd name="connsiteY5" fmla="*/ 1052407 h 2420025"/>
                <a:gd name="connsiteX6" fmla="*/ 168249 w 1155292"/>
                <a:gd name="connsiteY6" fmla="*/ 855642 h 2420025"/>
                <a:gd name="connsiteX7" fmla="*/ 79637 w 1155292"/>
                <a:gd name="connsiteY7" fmla="*/ 271502 h 2420025"/>
                <a:gd name="connsiteX8" fmla="*/ 0 w 1155292"/>
                <a:gd name="connsiteY8" fmla="*/ 113851 h 2420025"/>
                <a:gd name="connsiteX9" fmla="*/ 29344 w 1155292"/>
                <a:gd name="connsiteY9" fmla="*/ 0 h 2420025"/>
                <a:gd name="connsiteX10" fmla="*/ 1155293 w 1155292"/>
                <a:gd name="connsiteY10" fmla="*/ 0 h 242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292" h="2420025">
                  <a:moveTo>
                    <a:pt x="1155293" y="0"/>
                  </a:moveTo>
                  <a:lnTo>
                    <a:pt x="1155293" y="2420026"/>
                  </a:lnTo>
                  <a:cubicBezTo>
                    <a:pt x="1000490" y="2320387"/>
                    <a:pt x="845718" y="2220779"/>
                    <a:pt x="690915" y="2121141"/>
                  </a:cubicBezTo>
                  <a:cubicBezTo>
                    <a:pt x="590419" y="2056420"/>
                    <a:pt x="480550" y="1978008"/>
                    <a:pt x="461743" y="1859961"/>
                  </a:cubicBezTo>
                  <a:cubicBezTo>
                    <a:pt x="430011" y="1660530"/>
                    <a:pt x="678020" y="1497060"/>
                    <a:pt x="647513" y="1297415"/>
                  </a:cubicBezTo>
                  <a:cubicBezTo>
                    <a:pt x="630636" y="1186933"/>
                    <a:pt x="532590" y="1108307"/>
                    <a:pt x="435800" y="1052407"/>
                  </a:cubicBezTo>
                  <a:cubicBezTo>
                    <a:pt x="339010" y="996539"/>
                    <a:pt x="231531" y="947746"/>
                    <a:pt x="168249" y="855642"/>
                  </a:cubicBezTo>
                  <a:cubicBezTo>
                    <a:pt x="56726" y="693274"/>
                    <a:pt x="120926" y="457578"/>
                    <a:pt x="79637" y="271502"/>
                  </a:cubicBezTo>
                  <a:cubicBezTo>
                    <a:pt x="66589" y="212693"/>
                    <a:pt x="43004" y="158846"/>
                    <a:pt x="0" y="113851"/>
                  </a:cubicBezTo>
                  <a:cubicBezTo>
                    <a:pt x="1470" y="73481"/>
                    <a:pt x="11945" y="35071"/>
                    <a:pt x="29344" y="0"/>
                  </a:cubicBezTo>
                  <a:lnTo>
                    <a:pt x="1155293" y="0"/>
                  </a:lnTo>
                  <a:close/>
                </a:path>
              </a:pathLst>
            </a:custGeom>
            <a:grpFill/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ID">
                <a:latin typeface="Open Sans" panose="020F0502020204030204" pitchFamily="34" charset="0"/>
              </a:endParaRPr>
            </a:p>
          </p:txBody>
        </p:sp>
      </p:grpSp>
      <p:pic>
        <p:nvPicPr>
          <p:cNvPr id="16" name="Graphic 18">
            <a:extLst>
              <a:ext uri="{FF2B5EF4-FFF2-40B4-BE49-F238E27FC236}">
                <a16:creationId xmlns:a16="http://schemas.microsoft.com/office/drawing/2014/main" id="{C6233DBC-377C-39CE-E94C-E3FB2FAC1E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3306618" y="0"/>
            <a:ext cx="88853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Slide Number Placeholder 25">
            <a:extLst>
              <a:ext uri="{FF2B5EF4-FFF2-40B4-BE49-F238E27FC236}">
                <a16:creationId xmlns:a16="http://schemas.microsoft.com/office/drawing/2014/main" id="{B35271B9-D12A-C2F3-A428-4522A45F6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5AC37-363C-634B-9EB6-060E4A026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38150" y="1825625"/>
            <a:ext cx="2868468" cy="3394075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3585028" y="342900"/>
            <a:ext cx="7768771" cy="5834063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978360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">
            <a:extLst>
              <a:ext uri="{FF2B5EF4-FFF2-40B4-BE49-F238E27FC236}">
                <a16:creationId xmlns:a16="http://schemas.microsoft.com/office/drawing/2014/main" id="{1AEE0E7C-3672-8C15-8A24-FFDBBB5073F1}"/>
              </a:ext>
            </a:extLst>
          </p:cNvPr>
          <p:cNvSpPr/>
          <p:nvPr userDrawn="1"/>
        </p:nvSpPr>
        <p:spPr>
          <a:xfrm>
            <a:off x="2138363" y="3175"/>
            <a:ext cx="10047287" cy="685165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endParaRPr lang="en-ID"/>
          </a:p>
        </p:txBody>
      </p:sp>
      <p:sp>
        <p:nvSpPr>
          <p:cNvPr id="7" name="Freeform: Shape 2">
            <a:extLst>
              <a:ext uri="{FF2B5EF4-FFF2-40B4-BE49-F238E27FC236}">
                <a16:creationId xmlns:a16="http://schemas.microsoft.com/office/drawing/2014/main" id="{B52BA1AB-55CB-DFF0-8177-EA4432FA3952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12F7F15-5E9A-0D14-5A03-DA480B615487}"/>
              </a:ext>
            </a:extLst>
          </p:cNvPr>
          <p:cNvSpPr/>
          <p:nvPr userDrawn="1"/>
        </p:nvSpPr>
        <p:spPr>
          <a:xfrm flipH="1">
            <a:off x="5758306" y="365125"/>
            <a:ext cx="5747894" cy="5700486"/>
          </a:xfrm>
          <a:custGeom>
            <a:avLst/>
            <a:gdLst>
              <a:gd name="connsiteX0" fmla="*/ 103239 w 5554591"/>
              <a:gd name="connsiteY0" fmla="*/ 2315221 h 5508778"/>
              <a:gd name="connsiteX1" fmla="*/ 178497 w 5554591"/>
              <a:gd name="connsiteY1" fmla="*/ 2344508 h 5508778"/>
              <a:gd name="connsiteX2" fmla="*/ 181717 w 5554591"/>
              <a:gd name="connsiteY2" fmla="*/ 2493693 h 5508778"/>
              <a:gd name="connsiteX3" fmla="*/ 32532 w 5554591"/>
              <a:gd name="connsiteY3" fmla="*/ 2496912 h 5508778"/>
              <a:gd name="connsiteX4" fmla="*/ 29312 w 5554591"/>
              <a:gd name="connsiteY4" fmla="*/ 2347728 h 5508778"/>
              <a:gd name="connsiteX5" fmla="*/ 103239 w 5554591"/>
              <a:gd name="connsiteY5" fmla="*/ 2315221 h 5508778"/>
              <a:gd name="connsiteX6" fmla="*/ 4964371 w 5554591"/>
              <a:gd name="connsiteY6" fmla="*/ 2225148 h 5508778"/>
              <a:gd name="connsiteX7" fmla="*/ 5117739 w 5554591"/>
              <a:gd name="connsiteY7" fmla="*/ 2277655 h 5508778"/>
              <a:gd name="connsiteX8" fmla="*/ 5175318 w 5554591"/>
              <a:gd name="connsiteY8" fmla="*/ 2584818 h 5508778"/>
              <a:gd name="connsiteX9" fmla="*/ 4967005 w 5554591"/>
              <a:gd name="connsiteY9" fmla="*/ 2698488 h 5508778"/>
              <a:gd name="connsiteX10" fmla="*/ 4763942 w 5554591"/>
              <a:gd name="connsiteY10" fmla="*/ 2576212 h 5508778"/>
              <a:gd name="connsiteX11" fmla="*/ 4803043 w 5554591"/>
              <a:gd name="connsiteY11" fmla="*/ 2296622 h 5508778"/>
              <a:gd name="connsiteX12" fmla="*/ 4964371 w 5554591"/>
              <a:gd name="connsiteY12" fmla="*/ 2225148 h 5508778"/>
              <a:gd name="connsiteX13" fmla="*/ 2065747 w 5554591"/>
              <a:gd name="connsiteY13" fmla="*/ 297065 h 5508778"/>
              <a:gd name="connsiteX14" fmla="*/ 2786247 w 5554591"/>
              <a:gd name="connsiteY14" fmla="*/ 520890 h 5508778"/>
              <a:gd name="connsiteX15" fmla="*/ 3520716 w 5554591"/>
              <a:gd name="connsiteY15" fmla="*/ 1591751 h 5508778"/>
              <a:gd name="connsiteX16" fmla="*/ 4684348 w 5554591"/>
              <a:gd name="connsiteY16" fmla="*/ 2799526 h 5508778"/>
              <a:gd name="connsiteX17" fmla="*/ 5247890 w 5554591"/>
              <a:gd name="connsiteY17" fmla="*/ 3174478 h 5508778"/>
              <a:gd name="connsiteX18" fmla="*/ 5554584 w 5554591"/>
              <a:gd name="connsiteY18" fmla="*/ 3756194 h 5508778"/>
              <a:gd name="connsiteX19" fmla="*/ 5336495 w 5554591"/>
              <a:gd name="connsiteY19" fmla="*/ 4258783 h 5508778"/>
              <a:gd name="connsiteX20" fmla="*/ 4889004 w 5554591"/>
              <a:gd name="connsiteY20" fmla="*/ 4593854 h 5508778"/>
              <a:gd name="connsiteX21" fmla="*/ 3733475 w 5554591"/>
              <a:gd name="connsiteY21" fmla="*/ 5188283 h 5508778"/>
              <a:gd name="connsiteX22" fmla="*/ 2335184 w 5554591"/>
              <a:gd name="connsiteY22" fmla="*/ 5501142 h 5508778"/>
              <a:gd name="connsiteX23" fmla="*/ 839400 w 5554591"/>
              <a:gd name="connsiteY23" fmla="*/ 4452005 h 5508778"/>
              <a:gd name="connsiteX24" fmla="*/ 561282 w 5554591"/>
              <a:gd name="connsiteY24" fmla="*/ 2603472 h 5508778"/>
              <a:gd name="connsiteX25" fmla="*/ 1034120 w 5554591"/>
              <a:gd name="connsiteY25" fmla="*/ 1091925 h 5508778"/>
              <a:gd name="connsiteX26" fmla="*/ 1956356 w 5554591"/>
              <a:gd name="connsiteY26" fmla="*/ 306604 h 5508778"/>
              <a:gd name="connsiteX27" fmla="*/ 2065747 w 5554591"/>
              <a:gd name="connsiteY27" fmla="*/ 297065 h 5508778"/>
              <a:gd name="connsiteX28" fmla="*/ 3044729 w 5554591"/>
              <a:gd name="connsiteY28" fmla="*/ 1514 h 5508778"/>
              <a:gd name="connsiteX29" fmla="*/ 3090392 w 5554591"/>
              <a:gd name="connsiteY29" fmla="*/ 1546 h 5508778"/>
              <a:gd name="connsiteX30" fmla="*/ 3430681 w 5554591"/>
              <a:gd name="connsiteY30" fmla="*/ 176874 h 5508778"/>
              <a:gd name="connsiteX31" fmla="*/ 3468812 w 5554591"/>
              <a:gd name="connsiteY31" fmla="*/ 216643 h 5508778"/>
              <a:gd name="connsiteX32" fmla="*/ 3542925 w 5554591"/>
              <a:gd name="connsiteY32" fmla="*/ 603699 h 5508778"/>
              <a:gd name="connsiteX33" fmla="*/ 3497506 w 5554591"/>
              <a:gd name="connsiteY33" fmla="*/ 698947 h 5508778"/>
              <a:gd name="connsiteX34" fmla="*/ 3400514 w 5554591"/>
              <a:gd name="connsiteY34" fmla="*/ 726716 h 5508778"/>
              <a:gd name="connsiteX35" fmla="*/ 3324696 w 5554591"/>
              <a:gd name="connsiteY35" fmla="*/ 608898 h 5508778"/>
              <a:gd name="connsiteX36" fmla="*/ 3159068 w 5554591"/>
              <a:gd name="connsiteY36" fmla="*/ 312241 h 5508778"/>
              <a:gd name="connsiteX37" fmla="*/ 2970178 w 5554591"/>
              <a:gd name="connsiteY37" fmla="*/ 90590 h 5508778"/>
              <a:gd name="connsiteX38" fmla="*/ 3044729 w 5554591"/>
              <a:gd name="connsiteY38" fmla="*/ 1514 h 5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554591" h="5508778">
                <a:moveTo>
                  <a:pt x="103239" y="2315221"/>
                </a:moveTo>
                <a:cubicBezTo>
                  <a:pt x="130236" y="2314638"/>
                  <a:pt x="157455" y="2324355"/>
                  <a:pt x="178497" y="2344508"/>
                </a:cubicBezTo>
                <a:cubicBezTo>
                  <a:pt x="220583" y="2384815"/>
                  <a:pt x="222024" y="2451608"/>
                  <a:pt x="181717" y="2493693"/>
                </a:cubicBezTo>
                <a:cubicBezTo>
                  <a:pt x="141410" y="2535778"/>
                  <a:pt x="74617" y="2537219"/>
                  <a:pt x="32532" y="2496912"/>
                </a:cubicBezTo>
                <a:cubicBezTo>
                  <a:pt x="-9553" y="2456606"/>
                  <a:pt x="-10994" y="2389812"/>
                  <a:pt x="29312" y="2347728"/>
                </a:cubicBezTo>
                <a:cubicBezTo>
                  <a:pt x="49466" y="2326685"/>
                  <a:pt x="76241" y="2315804"/>
                  <a:pt x="103239" y="2315221"/>
                </a:cubicBezTo>
                <a:close/>
                <a:moveTo>
                  <a:pt x="4964371" y="2225148"/>
                </a:moveTo>
                <a:cubicBezTo>
                  <a:pt x="5019949" y="2224345"/>
                  <a:pt x="5074200" y="2244206"/>
                  <a:pt x="5117739" y="2277655"/>
                </a:cubicBezTo>
                <a:cubicBezTo>
                  <a:pt x="5204817" y="2344553"/>
                  <a:pt x="5249042" y="2465809"/>
                  <a:pt x="5175318" y="2584818"/>
                </a:cubicBezTo>
                <a:cubicBezTo>
                  <a:pt x="5131702" y="2655157"/>
                  <a:pt x="5049732" y="2700085"/>
                  <a:pt x="4967005" y="2698488"/>
                </a:cubicBezTo>
                <a:cubicBezTo>
                  <a:pt x="4884277" y="2696886"/>
                  <a:pt x="4803868" y="2648684"/>
                  <a:pt x="4763942" y="2576212"/>
                </a:cubicBezTo>
                <a:cubicBezTo>
                  <a:pt x="4715174" y="2487794"/>
                  <a:pt x="4731930" y="2368227"/>
                  <a:pt x="4803043" y="2296622"/>
                </a:cubicBezTo>
                <a:cubicBezTo>
                  <a:pt x="4851888" y="2247418"/>
                  <a:pt x="4908793" y="2225951"/>
                  <a:pt x="4964371" y="2225148"/>
                </a:cubicBezTo>
                <a:close/>
                <a:moveTo>
                  <a:pt x="2065747" y="297065"/>
                </a:moveTo>
                <a:cubicBezTo>
                  <a:pt x="2321823" y="287617"/>
                  <a:pt x="2581000" y="367136"/>
                  <a:pt x="2786247" y="520890"/>
                </a:cubicBezTo>
                <a:cubicBezTo>
                  <a:pt x="3135600" y="782550"/>
                  <a:pt x="3300098" y="1215188"/>
                  <a:pt x="3520716" y="1591751"/>
                </a:cubicBezTo>
                <a:cubicBezTo>
                  <a:pt x="3805964" y="2078676"/>
                  <a:pt x="4208370" y="2496390"/>
                  <a:pt x="4684348" y="2799526"/>
                </a:cubicBezTo>
                <a:cubicBezTo>
                  <a:pt x="4874886" y="2920901"/>
                  <a:pt x="5078300" y="3025191"/>
                  <a:pt x="5247890" y="3174478"/>
                </a:cubicBezTo>
                <a:cubicBezTo>
                  <a:pt x="5417483" y="3323767"/>
                  <a:pt x="5553400" y="3530244"/>
                  <a:pt x="5554584" y="3756194"/>
                </a:cubicBezTo>
                <a:cubicBezTo>
                  <a:pt x="5555537" y="3943233"/>
                  <a:pt x="5463452" y="4121442"/>
                  <a:pt x="5336495" y="4258783"/>
                </a:cubicBezTo>
                <a:cubicBezTo>
                  <a:pt x="5209540" y="4396122"/>
                  <a:pt x="5049554" y="4497969"/>
                  <a:pt x="4889004" y="4593854"/>
                </a:cubicBezTo>
                <a:cubicBezTo>
                  <a:pt x="4516846" y="4816039"/>
                  <a:pt x="4130634" y="5014635"/>
                  <a:pt x="3733475" y="5188283"/>
                </a:cubicBezTo>
                <a:cubicBezTo>
                  <a:pt x="3290937" y="5381752"/>
                  <a:pt x="2815946" y="5546676"/>
                  <a:pt x="2335184" y="5501142"/>
                </a:cubicBezTo>
                <a:cubicBezTo>
                  <a:pt x="1703995" y="5441365"/>
                  <a:pt x="1142595" y="5008799"/>
                  <a:pt x="839400" y="4452005"/>
                </a:cubicBezTo>
                <a:cubicBezTo>
                  <a:pt x="536206" y="3895210"/>
                  <a:pt x="470456" y="3230956"/>
                  <a:pt x="561282" y="2603472"/>
                </a:cubicBezTo>
                <a:cubicBezTo>
                  <a:pt x="637429" y="2077533"/>
                  <a:pt x="818331" y="1575253"/>
                  <a:pt x="1034120" y="1091925"/>
                </a:cubicBezTo>
                <a:cubicBezTo>
                  <a:pt x="1216966" y="682519"/>
                  <a:pt x="1478617" y="372700"/>
                  <a:pt x="1956356" y="306604"/>
                </a:cubicBezTo>
                <a:cubicBezTo>
                  <a:pt x="1992645" y="301580"/>
                  <a:pt x="2029164" y="298415"/>
                  <a:pt x="2065747" y="297065"/>
                </a:cubicBezTo>
                <a:close/>
                <a:moveTo>
                  <a:pt x="3044729" y="1514"/>
                </a:moveTo>
                <a:cubicBezTo>
                  <a:pt x="3058638" y="-577"/>
                  <a:pt x="3073999" y="-441"/>
                  <a:pt x="3090392" y="1546"/>
                </a:cubicBezTo>
                <a:cubicBezTo>
                  <a:pt x="3199677" y="14793"/>
                  <a:pt x="3354787" y="110317"/>
                  <a:pt x="3430681" y="176874"/>
                </a:cubicBezTo>
                <a:cubicBezTo>
                  <a:pt x="3448029" y="192085"/>
                  <a:pt x="3461235" y="205785"/>
                  <a:pt x="3468812" y="216643"/>
                </a:cubicBezTo>
                <a:cubicBezTo>
                  <a:pt x="3546206" y="327652"/>
                  <a:pt x="3573828" y="472000"/>
                  <a:pt x="3542925" y="603699"/>
                </a:cubicBezTo>
                <a:cubicBezTo>
                  <a:pt x="3534807" y="638356"/>
                  <a:pt x="3522197" y="673292"/>
                  <a:pt x="3497506" y="698947"/>
                </a:cubicBezTo>
                <a:cubicBezTo>
                  <a:pt x="3472878" y="724662"/>
                  <a:pt x="3433844" y="739112"/>
                  <a:pt x="3400514" y="726716"/>
                </a:cubicBezTo>
                <a:cubicBezTo>
                  <a:pt x="3355076" y="709839"/>
                  <a:pt x="3339000" y="655264"/>
                  <a:pt x="3324696" y="608898"/>
                </a:cubicBezTo>
                <a:cubicBezTo>
                  <a:pt x="3291129" y="499960"/>
                  <a:pt x="3233889" y="398369"/>
                  <a:pt x="3159068" y="312241"/>
                </a:cubicBezTo>
                <a:cubicBezTo>
                  <a:pt x="3112533" y="258751"/>
                  <a:pt x="2963968" y="173600"/>
                  <a:pt x="2970178" y="90590"/>
                </a:cubicBezTo>
                <a:cubicBezTo>
                  <a:pt x="2974355" y="34100"/>
                  <a:pt x="3003003" y="7787"/>
                  <a:pt x="3044729" y="1514"/>
                </a:cubicBez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A50E5BA-E956-F5B0-E213-7B29906E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eaLnBrk="1" latinLnBrk="0" hangingPunct="1"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374DEEB-01C3-E607-E6D4-567DB0610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 algn="l" defTabSz="914400" eaLnBrk="1" latinLnBrk="0" hangingPunct="1">
              <a:lnSpc>
                <a:spcPct val="114000"/>
              </a:lnSpc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9A4B18-2245-7476-A321-265AAFC48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fld id="{4C5B62E8-F820-5740-A7BA-2F9260EBF4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707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Slide (Whi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D04019CC-91C4-8B51-779E-E7EE5A8206CC}"/>
              </a:ext>
            </a:extLst>
          </p:cNvPr>
          <p:cNvSpPr/>
          <p:nvPr userDrawn="1"/>
        </p:nvSpPr>
        <p:spPr>
          <a:xfrm flipH="1">
            <a:off x="0" y="3175"/>
            <a:ext cx="10047288" cy="685165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77F376E0-05AA-6720-B3EA-8CC33B13092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3175"/>
            <a:ext cx="7085013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03C401-B2BB-1E0A-E243-B49CAC3DF49B}"/>
              </a:ext>
            </a:extLst>
          </p:cNvPr>
          <p:cNvSpPr/>
          <p:nvPr userDrawn="1"/>
        </p:nvSpPr>
        <p:spPr>
          <a:xfrm>
            <a:off x="5127625" y="596900"/>
            <a:ext cx="1754188" cy="1755775"/>
          </a:xfrm>
          <a:prstGeom prst="ellipse">
            <a:avLst/>
          </a:prstGeom>
          <a:solidFill>
            <a:schemeClr val="tx2"/>
          </a:solidFill>
          <a:ln w="5456" cap="flat">
            <a:noFill/>
            <a:prstDash val="solid"/>
            <a:miter/>
          </a:ln>
          <a:effectLst>
            <a:outerShdw blurRad="347017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5A062B-A784-2D20-DEC8-12B153B25BD0}"/>
              </a:ext>
            </a:extLst>
          </p:cNvPr>
          <p:cNvSpPr/>
          <p:nvPr userDrawn="1"/>
        </p:nvSpPr>
        <p:spPr>
          <a:xfrm>
            <a:off x="7386638" y="596900"/>
            <a:ext cx="1754187" cy="1755775"/>
          </a:xfrm>
          <a:prstGeom prst="ellipse">
            <a:avLst/>
          </a:prstGeom>
          <a:solidFill>
            <a:schemeClr val="tx2"/>
          </a:solidFill>
          <a:ln w="5456" cap="flat">
            <a:noFill/>
            <a:prstDash val="solid"/>
            <a:miter/>
          </a:ln>
          <a:effectLst>
            <a:outerShdw blurRad="347017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D84B091-EEDB-95C3-6D8A-FA3A6CBFBAEC}"/>
              </a:ext>
            </a:extLst>
          </p:cNvPr>
          <p:cNvSpPr/>
          <p:nvPr userDrawn="1"/>
        </p:nvSpPr>
        <p:spPr>
          <a:xfrm>
            <a:off x="4395788" y="3617913"/>
            <a:ext cx="1754187" cy="1754187"/>
          </a:xfrm>
          <a:prstGeom prst="ellipse">
            <a:avLst/>
          </a:prstGeom>
          <a:solidFill>
            <a:schemeClr val="tx2"/>
          </a:solidFill>
          <a:ln w="5456" cap="flat">
            <a:noFill/>
            <a:prstDash val="solid"/>
            <a:miter/>
          </a:ln>
          <a:effectLst>
            <a:outerShdw blurRad="347017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34D3A9-E26B-3A8F-3BFB-5F5BA56928C2}"/>
              </a:ext>
            </a:extLst>
          </p:cNvPr>
          <p:cNvSpPr/>
          <p:nvPr userDrawn="1"/>
        </p:nvSpPr>
        <p:spPr>
          <a:xfrm>
            <a:off x="6648450" y="3617913"/>
            <a:ext cx="1755775" cy="1754187"/>
          </a:xfrm>
          <a:prstGeom prst="ellipse">
            <a:avLst/>
          </a:prstGeom>
          <a:solidFill>
            <a:schemeClr val="tx2"/>
          </a:solidFill>
          <a:ln w="5456" cap="flat">
            <a:noFill/>
            <a:prstDash val="solid"/>
            <a:miter/>
          </a:ln>
          <a:effectLst>
            <a:outerShdw blurRad="347017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60A037-ED2A-E3B0-E0BF-A0D4456B6FCF}"/>
              </a:ext>
            </a:extLst>
          </p:cNvPr>
          <p:cNvSpPr/>
          <p:nvPr userDrawn="1"/>
        </p:nvSpPr>
        <p:spPr>
          <a:xfrm>
            <a:off x="8882063" y="3617913"/>
            <a:ext cx="1754187" cy="1754187"/>
          </a:xfrm>
          <a:prstGeom prst="ellipse">
            <a:avLst/>
          </a:prstGeom>
          <a:solidFill>
            <a:schemeClr val="tx2"/>
          </a:solidFill>
          <a:ln w="5456" cap="flat">
            <a:noFill/>
            <a:prstDash val="solid"/>
            <a:miter/>
          </a:ln>
          <a:effectLst>
            <a:outerShdw blurRad="347017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0AAF43-D069-E416-5805-299A194B38BB}"/>
              </a:ext>
            </a:extLst>
          </p:cNvPr>
          <p:cNvSpPr/>
          <p:nvPr userDrawn="1"/>
        </p:nvSpPr>
        <p:spPr>
          <a:xfrm>
            <a:off x="9648825" y="596900"/>
            <a:ext cx="1755775" cy="1755775"/>
          </a:xfrm>
          <a:prstGeom prst="ellipse">
            <a:avLst/>
          </a:prstGeom>
          <a:solidFill>
            <a:schemeClr val="tx2"/>
          </a:solidFill>
          <a:ln w="5456" cap="flat">
            <a:noFill/>
            <a:prstDash val="solid"/>
            <a:miter/>
          </a:ln>
          <a:effectLst>
            <a:outerShdw blurRad="347017" dist="381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9" name="Graphic 16">
            <a:extLst>
              <a:ext uri="{FF2B5EF4-FFF2-40B4-BE49-F238E27FC236}">
                <a16:creationId xmlns:a16="http://schemas.microsoft.com/office/drawing/2014/main" id="{A2B21FFB-D077-58F7-668E-427BA23C43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559013" y="3017465"/>
            <a:ext cx="3332267" cy="823070"/>
          </a:xfr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42"/>
          </p:nvPr>
        </p:nvSpPr>
        <p:spPr>
          <a:xfrm>
            <a:off x="5208420" y="678348"/>
            <a:ext cx="1593274" cy="1593274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buNone/>
              <a:defRPr lang="en-US" sz="1200" b="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4" name="Text Placeholder 13"/>
          <p:cNvSpPr>
            <a:spLocks noGrp="1"/>
          </p:cNvSpPr>
          <p:nvPr>
            <p:ph type="body" sz="quarter" idx="45"/>
          </p:nvPr>
        </p:nvSpPr>
        <p:spPr>
          <a:xfrm>
            <a:off x="4941432" y="2642403"/>
            <a:ext cx="2127250" cy="268903"/>
          </a:xfrm>
          <a:prstGeom prst="rect">
            <a:avLst/>
          </a:prstGeom>
        </p:spPr>
        <p:txBody>
          <a:bodyPr bIns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1" i="0" kern="1200" cap="none" spc="0" baseline="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46"/>
          </p:nvPr>
        </p:nvSpPr>
        <p:spPr>
          <a:xfrm>
            <a:off x="4207275" y="5660493"/>
            <a:ext cx="2127250" cy="268903"/>
          </a:xfrm>
          <a:prstGeom prst="rect">
            <a:avLst/>
          </a:prstGeom>
        </p:spPr>
        <p:txBody>
          <a:bodyPr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i="0" kern="1200" cap="none" spc="0" baseline="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8721091" y="5660493"/>
            <a:ext cx="2127250" cy="268903"/>
          </a:xfrm>
          <a:prstGeom prst="rect">
            <a:avLst/>
          </a:prstGeom>
        </p:spPr>
        <p:txBody>
          <a:bodyPr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i="0" kern="1200" cap="none" spc="0" baseline="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5126028" y="3026273"/>
            <a:ext cx="1758059" cy="36224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lnSpc>
                <a:spcPts val="1100"/>
              </a:lnSpc>
              <a:spcBef>
                <a:spcPts val="0"/>
              </a:spcBef>
              <a:buNone/>
              <a:defRPr lang="en-US" sz="11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4391871" y="6046701"/>
            <a:ext cx="1758059" cy="36224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lnSpc>
                <a:spcPts val="1100"/>
              </a:lnSpc>
              <a:spcBef>
                <a:spcPts val="0"/>
              </a:spcBef>
              <a:buNone/>
              <a:defRPr lang="en-US" sz="11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8905687" y="6046701"/>
            <a:ext cx="1758059" cy="36224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lnSpc>
                <a:spcPts val="1100"/>
              </a:lnSpc>
              <a:spcBef>
                <a:spcPts val="0"/>
              </a:spcBef>
              <a:buNone/>
              <a:defRPr lang="en-US" sz="11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13"/>
          <p:cNvSpPr>
            <a:spLocks noGrp="1"/>
          </p:cNvSpPr>
          <p:nvPr>
            <p:ph type="body" sz="quarter" idx="53"/>
          </p:nvPr>
        </p:nvSpPr>
        <p:spPr>
          <a:xfrm>
            <a:off x="7198341" y="2644887"/>
            <a:ext cx="2127250" cy="268903"/>
          </a:xfrm>
          <a:prstGeom prst="rect">
            <a:avLst/>
          </a:prstGeom>
        </p:spPr>
        <p:txBody>
          <a:bodyPr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i="0" kern="1200" cap="none" spc="0" baseline="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54"/>
          </p:nvPr>
        </p:nvSpPr>
        <p:spPr>
          <a:xfrm>
            <a:off x="6464183" y="5660493"/>
            <a:ext cx="2127250" cy="268903"/>
          </a:xfrm>
          <a:prstGeom prst="rect">
            <a:avLst/>
          </a:prstGeom>
        </p:spPr>
        <p:txBody>
          <a:bodyPr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i="0" kern="1200" cap="none" spc="0" baseline="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/>
          <p:cNvSpPr>
            <a:spLocks noGrp="1"/>
          </p:cNvSpPr>
          <p:nvPr>
            <p:ph type="body" sz="quarter" idx="55"/>
          </p:nvPr>
        </p:nvSpPr>
        <p:spPr>
          <a:xfrm>
            <a:off x="7382937" y="3026273"/>
            <a:ext cx="1758059" cy="36224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lnSpc>
                <a:spcPts val="1100"/>
              </a:lnSpc>
              <a:spcBef>
                <a:spcPts val="0"/>
              </a:spcBef>
              <a:buNone/>
              <a:defRPr lang="en-US" sz="11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56"/>
          </p:nvPr>
        </p:nvSpPr>
        <p:spPr>
          <a:xfrm>
            <a:off x="6648779" y="6046701"/>
            <a:ext cx="1758059" cy="36224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lnSpc>
                <a:spcPts val="1100"/>
              </a:lnSpc>
              <a:spcBef>
                <a:spcPts val="0"/>
              </a:spcBef>
              <a:buNone/>
              <a:defRPr lang="en-US" sz="11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Picture Placeholder 8"/>
          <p:cNvSpPr>
            <a:spLocks noGrp="1"/>
          </p:cNvSpPr>
          <p:nvPr>
            <p:ph type="pic" sz="quarter" idx="57"/>
          </p:nvPr>
        </p:nvSpPr>
        <p:spPr>
          <a:xfrm>
            <a:off x="7466933" y="678348"/>
            <a:ext cx="1593274" cy="1593274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buNone/>
              <a:defRPr lang="en-US" sz="1200" b="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0" name="Picture Placeholder 8"/>
          <p:cNvSpPr>
            <a:spLocks noGrp="1"/>
          </p:cNvSpPr>
          <p:nvPr>
            <p:ph type="pic" sz="quarter" idx="58"/>
          </p:nvPr>
        </p:nvSpPr>
        <p:spPr>
          <a:xfrm>
            <a:off x="4475867" y="3698776"/>
            <a:ext cx="1593274" cy="1593274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buNone/>
              <a:defRPr lang="en-US" sz="1200" b="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59"/>
          </p:nvPr>
        </p:nvSpPr>
        <p:spPr>
          <a:xfrm>
            <a:off x="6729567" y="3698776"/>
            <a:ext cx="1593274" cy="1593274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buNone/>
              <a:defRPr lang="en-US" sz="1200" b="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4" name="Picture Placeholder 8"/>
          <p:cNvSpPr>
            <a:spLocks noGrp="1"/>
          </p:cNvSpPr>
          <p:nvPr>
            <p:ph type="pic" sz="quarter" idx="60"/>
          </p:nvPr>
        </p:nvSpPr>
        <p:spPr>
          <a:xfrm>
            <a:off x="8962700" y="3698776"/>
            <a:ext cx="1593274" cy="1593274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buNone/>
              <a:defRPr lang="en-US" sz="1200" b="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6" name="Picture Placeholder 8"/>
          <p:cNvSpPr>
            <a:spLocks noGrp="1"/>
          </p:cNvSpPr>
          <p:nvPr>
            <p:ph type="pic" sz="quarter" idx="61"/>
          </p:nvPr>
        </p:nvSpPr>
        <p:spPr>
          <a:xfrm>
            <a:off x="9730369" y="678348"/>
            <a:ext cx="1593274" cy="1593274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buNone/>
              <a:defRPr lang="en-US" sz="1200" b="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7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9452402" y="2644887"/>
            <a:ext cx="2127250" cy="268903"/>
          </a:xfrm>
          <a:prstGeom prst="rect">
            <a:avLst/>
          </a:prstGeom>
        </p:spPr>
        <p:txBody>
          <a:bodyPr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1" i="0" kern="1200" cap="none" spc="0" baseline="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9636998" y="3026273"/>
            <a:ext cx="1758059" cy="36224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lnSpc>
                <a:spcPts val="1100"/>
              </a:lnSpc>
              <a:spcBef>
                <a:spcPts val="0"/>
              </a:spcBef>
              <a:buNone/>
              <a:defRPr lang="en-US" sz="11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201">
            <a:extLst>
              <a:ext uri="{FF2B5EF4-FFF2-40B4-BE49-F238E27FC236}">
                <a16:creationId xmlns:a16="http://schemas.microsoft.com/office/drawing/2014/main" id="{8AC87530-B3E0-BE85-7D0E-89A2534BDA2F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31" name="Slide Number Placeholder 8">
            <a:extLst>
              <a:ext uri="{FF2B5EF4-FFF2-40B4-BE49-F238E27FC236}">
                <a16:creationId xmlns:a16="http://schemas.microsoft.com/office/drawing/2014/main" id="{8A718C52-580A-8DFF-2777-50BB48A64EC3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>
            <a:lvl1pPr algn="ctr">
              <a:defRPr sz="105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55C238DD-7AE8-684E-98C8-E3A9EB0DCA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5141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A3BFE-7D0B-514B-9CF0-3BC96699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6" y="812800"/>
            <a:ext cx="11108726" cy="397032"/>
          </a:xfrm>
        </p:spPr>
        <p:txBody>
          <a:bodyPr>
            <a:spAutoFit/>
          </a:bodyPr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BDD18-ABD0-8C44-A318-39D37E56A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1A416-9A77-ED4B-B5BF-08FDD6E5A2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6576" y="6279092"/>
            <a:ext cx="3230154" cy="215444"/>
          </a:xfrm>
        </p:spPr>
        <p:txBody>
          <a:bodyPr anchor="ctr">
            <a:spAutoFit/>
          </a:bodyPr>
          <a:lstStyle>
            <a:lvl1pPr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Source here:</a:t>
            </a:r>
          </a:p>
        </p:txBody>
      </p:sp>
    </p:spTree>
    <p:extLst>
      <p:ext uri="{BB962C8B-B14F-4D97-AF65-F5344CB8AC3E}">
        <p14:creationId xmlns:p14="http://schemas.microsoft.com/office/powerpoint/2010/main" val="1045226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lideAdd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FC2CFC9C-C51E-194C-19BA-B0B93B3CEEA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44712" y="3175"/>
            <a:ext cx="10047288" cy="6851650"/>
            <a:chOff x="2138363" y="3175"/>
            <a:chExt cx="10047287" cy="6851650"/>
          </a:xfrm>
        </p:grpSpPr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D17B25FA-4906-E17B-9FE8-DC0233D7550E}"/>
                </a:ext>
              </a:extLst>
            </p:cNvPr>
            <p:cNvSpPr/>
            <p:nvPr/>
          </p:nvSpPr>
          <p:spPr>
            <a:xfrm>
              <a:off x="2138363" y="3175"/>
              <a:ext cx="10047287" cy="6851650"/>
            </a:xfrm>
            <a:custGeom>
              <a:avLst/>
              <a:gdLst>
                <a:gd name="connsiteX0" fmla="*/ 10047636 w 10047635"/>
                <a:gd name="connsiteY0" fmla="*/ 0 h 6851655"/>
                <a:gd name="connsiteX1" fmla="*/ 10047636 w 10047635"/>
                <a:gd name="connsiteY1" fmla="*/ 6851656 h 6851655"/>
                <a:gd name="connsiteX2" fmla="*/ 0 w 10047635"/>
                <a:gd name="connsiteY2" fmla="*/ 6851656 h 6851655"/>
                <a:gd name="connsiteX3" fmla="*/ 586958 w 10047635"/>
                <a:gd name="connsiteY3" fmla="*/ 6507804 h 6851655"/>
                <a:gd name="connsiteX4" fmla="*/ 1984189 w 10047635"/>
                <a:gd name="connsiteY4" fmla="*/ 6210836 h 6851655"/>
                <a:gd name="connsiteX5" fmla="*/ 3313791 w 10047635"/>
                <a:gd name="connsiteY5" fmla="*/ 5721894 h 6851655"/>
                <a:gd name="connsiteX6" fmla="*/ 4668642 w 10047635"/>
                <a:gd name="connsiteY6" fmla="*/ 4476098 h 6851655"/>
                <a:gd name="connsiteX7" fmla="*/ 6283222 w 10047635"/>
                <a:gd name="connsiteY7" fmla="*/ 4262111 h 6851655"/>
                <a:gd name="connsiteX8" fmla="*/ 6960521 w 10047635"/>
                <a:gd name="connsiteY8" fmla="*/ 2712558 h 6851655"/>
                <a:gd name="connsiteX9" fmla="*/ 5292904 w 10047635"/>
                <a:gd name="connsiteY9" fmla="*/ 1113140 h 6851655"/>
                <a:gd name="connsiteX10" fmla="*/ 4987308 w 10047635"/>
                <a:gd name="connsiteY10" fmla="*/ 0 h 6851655"/>
                <a:gd name="connsiteX11" fmla="*/ 10047636 w 10047635"/>
                <a:gd name="connsiteY11" fmla="*/ 0 h 68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solidFill>
              <a:srgbClr val="C1040F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ID">
                <a:latin typeface="Open Sans" panose="020F0502020204030204" pitchFamily="34" charset="0"/>
              </a:endParaRPr>
            </a:p>
          </p:txBody>
        </p:sp>
        <p:sp>
          <p:nvSpPr>
            <p:cNvPr id="8" name="Freeform: Shape 18">
              <a:extLst>
                <a:ext uri="{FF2B5EF4-FFF2-40B4-BE49-F238E27FC236}">
                  <a16:creationId xmlns:a16="http://schemas.microsoft.com/office/drawing/2014/main" id="{AB326C89-4216-E3BE-F4BC-18FD3E1B5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solidFill>
              <a:srgbClr val="91030B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</p:grp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201">
            <a:extLst>
              <a:ext uri="{FF2B5EF4-FFF2-40B4-BE49-F238E27FC236}">
                <a16:creationId xmlns:a16="http://schemas.microsoft.com/office/drawing/2014/main" id="{FF0A3E01-662A-4926-2682-231F97BA3A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B0782671-74B1-D501-B882-A52C637973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8672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5551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lideAdd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5A5C27-1FDC-DD7E-9BE9-8E7E8A6620FC}"/>
              </a:ext>
            </a:extLst>
          </p:cNvPr>
          <p:cNvGrpSpPr/>
          <p:nvPr userDrawn="1"/>
        </p:nvGrpSpPr>
        <p:grpSpPr>
          <a:xfrm flipH="1">
            <a:off x="6350" y="3175"/>
            <a:ext cx="10047287" cy="6851650"/>
            <a:chOff x="2138363" y="3175"/>
            <a:chExt cx="10047287" cy="6851650"/>
          </a:xfrm>
        </p:grpSpPr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90F88D14-03A8-7CBB-3EF5-DC09EBE84B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8363" y="3175"/>
              <a:ext cx="10047287" cy="6851650"/>
            </a:xfrm>
            <a:custGeom>
              <a:avLst/>
              <a:gdLst>
                <a:gd name="T0" fmla="*/ 10047288 w 10047635"/>
                <a:gd name="T1" fmla="*/ 0 h 6851655"/>
                <a:gd name="T2" fmla="*/ 10047288 w 10047635"/>
                <a:gd name="T3" fmla="*/ 6851651 h 6851655"/>
                <a:gd name="T4" fmla="*/ 0 w 10047635"/>
                <a:gd name="T5" fmla="*/ 6851651 h 6851655"/>
                <a:gd name="T6" fmla="*/ 586938 w 10047635"/>
                <a:gd name="T7" fmla="*/ 6507799 h 6851655"/>
                <a:gd name="T8" fmla="*/ 1984120 w 10047635"/>
                <a:gd name="T9" fmla="*/ 6210831 h 6851655"/>
                <a:gd name="T10" fmla="*/ 3313676 w 10047635"/>
                <a:gd name="T11" fmla="*/ 5721890 h 6851655"/>
                <a:gd name="T12" fmla="*/ 4668480 w 10047635"/>
                <a:gd name="T13" fmla="*/ 4476095 h 6851655"/>
                <a:gd name="T14" fmla="*/ 6283004 w 10047635"/>
                <a:gd name="T15" fmla="*/ 4262108 h 6851655"/>
                <a:gd name="T16" fmla="*/ 6960280 w 10047635"/>
                <a:gd name="T17" fmla="*/ 2712556 h 6851655"/>
                <a:gd name="T18" fmla="*/ 5292721 w 10047635"/>
                <a:gd name="T19" fmla="*/ 1113139 h 6851655"/>
                <a:gd name="T20" fmla="*/ 4987135 w 10047635"/>
                <a:gd name="T21" fmla="*/ 0 h 6851655"/>
                <a:gd name="T22" fmla="*/ 10047288 w 10047635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solidFill>
              <a:srgbClr val="B95C03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id="{84BBBD22-6B0A-4ED0-ED27-5B11657D2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063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solidFill>
              <a:schemeClr val="accent2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</p:grpSp>
      <p:pic>
        <p:nvPicPr>
          <p:cNvPr id="11" name="Graphic 13">
            <a:extLst>
              <a:ext uri="{FF2B5EF4-FFF2-40B4-BE49-F238E27FC236}">
                <a16:creationId xmlns:a16="http://schemas.microsoft.com/office/drawing/2014/main" id="{560F0D73-6F6A-CDFD-A9AE-0E56CF9BF0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ate Placeholder 201">
            <a:extLst>
              <a:ext uri="{FF2B5EF4-FFF2-40B4-BE49-F238E27FC236}">
                <a16:creationId xmlns:a16="http://schemas.microsoft.com/office/drawing/2014/main" id="{69EAA884-7591-D5BE-7649-F66630C4784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7A5262-C9D6-9F48-46CB-0E47F2D1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5B4E4A9C-C476-3044-9A10-E133236CB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141FC65-34B8-A7FD-38F3-F3B3728E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E5EAF8E-3652-AB0E-E9AC-77CF9F97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2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i="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9E8A181C-36F3-1C63-C3C4-F18EFD848D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300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6403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lideAdd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4">
            <a:extLst>
              <a:ext uri="{FF2B5EF4-FFF2-40B4-BE49-F238E27FC236}">
                <a16:creationId xmlns:a16="http://schemas.microsoft.com/office/drawing/2014/main" id="{90F88D14-03A8-7CBB-3EF5-DC09EBE84B90}"/>
              </a:ext>
            </a:extLst>
          </p:cNvPr>
          <p:cNvSpPr>
            <a:spLocks/>
          </p:cNvSpPr>
          <p:nvPr userDrawn="1"/>
        </p:nvSpPr>
        <p:spPr bwMode="auto">
          <a:xfrm>
            <a:off x="2138363" y="3175"/>
            <a:ext cx="10047287" cy="6851650"/>
          </a:xfrm>
          <a:custGeom>
            <a:avLst/>
            <a:gdLst>
              <a:gd name="T0" fmla="*/ 10047288 w 10047635"/>
              <a:gd name="T1" fmla="*/ 0 h 6851655"/>
              <a:gd name="T2" fmla="*/ 10047288 w 10047635"/>
              <a:gd name="T3" fmla="*/ 6851651 h 6851655"/>
              <a:gd name="T4" fmla="*/ 0 w 10047635"/>
              <a:gd name="T5" fmla="*/ 6851651 h 6851655"/>
              <a:gd name="T6" fmla="*/ 586938 w 10047635"/>
              <a:gd name="T7" fmla="*/ 6507799 h 6851655"/>
              <a:gd name="T8" fmla="*/ 1984120 w 10047635"/>
              <a:gd name="T9" fmla="*/ 6210831 h 6851655"/>
              <a:gd name="T10" fmla="*/ 3313676 w 10047635"/>
              <a:gd name="T11" fmla="*/ 5721890 h 6851655"/>
              <a:gd name="T12" fmla="*/ 4668480 w 10047635"/>
              <a:gd name="T13" fmla="*/ 4476095 h 6851655"/>
              <a:gd name="T14" fmla="*/ 6283004 w 10047635"/>
              <a:gd name="T15" fmla="*/ 4262108 h 6851655"/>
              <a:gd name="T16" fmla="*/ 6960280 w 10047635"/>
              <a:gd name="T17" fmla="*/ 2712556 h 6851655"/>
              <a:gd name="T18" fmla="*/ 5292721 w 10047635"/>
              <a:gd name="T19" fmla="*/ 1113139 h 6851655"/>
              <a:gd name="T20" fmla="*/ 4987135 w 10047635"/>
              <a:gd name="T21" fmla="*/ 0 h 6851655"/>
              <a:gd name="T22" fmla="*/ 10047288 w 10047635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rgbClr val="B95C0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15">
            <a:extLst>
              <a:ext uri="{FF2B5EF4-FFF2-40B4-BE49-F238E27FC236}">
                <a16:creationId xmlns:a16="http://schemas.microsoft.com/office/drawing/2014/main" id="{84BBBD22-6B0A-4ED0-ED27-5B11657D2762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1" name="Graphic 13">
            <a:extLst>
              <a:ext uri="{FF2B5EF4-FFF2-40B4-BE49-F238E27FC236}">
                <a16:creationId xmlns:a16="http://schemas.microsoft.com/office/drawing/2014/main" id="{560F0D73-6F6A-CDFD-A9AE-0E56CF9BF0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198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348672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2" name="Date Placeholder 201">
            <a:extLst>
              <a:ext uri="{FF2B5EF4-FFF2-40B4-BE49-F238E27FC236}">
                <a16:creationId xmlns:a16="http://schemas.microsoft.com/office/drawing/2014/main" id="{69EAA884-7591-D5BE-7649-F66630C4784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7A5262-C9D6-9F48-46CB-0E47F2D1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5B4E4A9C-C476-3044-9A10-E133236CB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29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lideAdd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4">
            <a:extLst>
              <a:ext uri="{FF2B5EF4-FFF2-40B4-BE49-F238E27FC236}">
                <a16:creationId xmlns:a16="http://schemas.microsoft.com/office/drawing/2014/main" id="{0FC160D5-8C5A-7AE1-A51F-0912BDC0E6FB}"/>
              </a:ext>
            </a:extLst>
          </p:cNvPr>
          <p:cNvSpPr>
            <a:spLocks/>
          </p:cNvSpPr>
          <p:nvPr userDrawn="1"/>
        </p:nvSpPr>
        <p:spPr bwMode="auto">
          <a:xfrm>
            <a:off x="4763" y="2236788"/>
            <a:ext cx="12180887" cy="4618037"/>
          </a:xfrm>
          <a:custGeom>
            <a:avLst/>
            <a:gdLst>
              <a:gd name="T0" fmla="*/ 12180888 w 12180721"/>
              <a:gd name="T1" fmla="*/ 2385293 h 4617132"/>
              <a:gd name="T2" fmla="*/ 12180888 w 12180721"/>
              <a:gd name="T3" fmla="*/ 4618038 h 4617132"/>
              <a:gd name="T4" fmla="*/ 0 w 12180721"/>
              <a:gd name="T5" fmla="*/ 4618038 h 4617132"/>
              <a:gd name="T6" fmla="*/ 0 w 12180721"/>
              <a:gd name="T7" fmla="*/ 715890 h 4617132"/>
              <a:gd name="T8" fmla="*/ 1040387 w 12180721"/>
              <a:gd name="T9" fmla="*/ 77355 h 4617132"/>
              <a:gd name="T10" fmla="*/ 2974992 w 12180721"/>
              <a:gd name="T11" fmla="*/ 600849 h 4617132"/>
              <a:gd name="T12" fmla="*/ 3508667 w 12180721"/>
              <a:gd name="T13" fmla="*/ 1503160 h 4617132"/>
              <a:gd name="T14" fmla="*/ 4273017 w 12180721"/>
              <a:gd name="T15" fmla="*/ 2181798 h 4617132"/>
              <a:gd name="T16" fmla="*/ 5440416 w 12180721"/>
              <a:gd name="T17" fmla="*/ 1978999 h 4617132"/>
              <a:gd name="T18" fmla="*/ 6515887 w 12180721"/>
              <a:gd name="T19" fmla="*/ 2246139 h 4617132"/>
              <a:gd name="T20" fmla="*/ 6591637 w 12180721"/>
              <a:gd name="T21" fmla="*/ 2622737 h 4617132"/>
              <a:gd name="T22" fmla="*/ 6654001 w 12180721"/>
              <a:gd name="T23" fmla="*/ 3293951 h 4617132"/>
              <a:gd name="T24" fmla="*/ 6998745 w 12180721"/>
              <a:gd name="T25" fmla="*/ 3590216 h 4617132"/>
              <a:gd name="T26" fmla="*/ 7506852 w 12180721"/>
              <a:gd name="T27" fmla="*/ 3619023 h 4617132"/>
              <a:gd name="T28" fmla="*/ 8362941 w 12180721"/>
              <a:gd name="T29" fmla="*/ 3143121 h 4617132"/>
              <a:gd name="T30" fmla="*/ 9248339 w 12180721"/>
              <a:gd name="T31" fmla="*/ 2738794 h 4617132"/>
              <a:gd name="T32" fmla="*/ 10476769 w 12180721"/>
              <a:gd name="T33" fmla="*/ 2953521 h 4617132"/>
              <a:gd name="T34" fmla="*/ 11387417 w 12180721"/>
              <a:gd name="T35" fmla="*/ 2675530 h 4617132"/>
              <a:gd name="T36" fmla="*/ 12180888 w 12180721"/>
              <a:gd name="T37" fmla="*/ 2385293 h 461713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4617132">
                <a:moveTo>
                  <a:pt x="12180722" y="2384826"/>
                </a:moveTo>
                <a:lnTo>
                  <a:pt x="12180722" y="4617133"/>
                </a:lnTo>
                <a:lnTo>
                  <a:pt x="0" y="4617133"/>
                </a:lnTo>
                <a:lnTo>
                  <a:pt x="0" y="715750"/>
                </a:lnTo>
                <a:cubicBezTo>
                  <a:pt x="290498" y="420811"/>
                  <a:pt x="643739" y="192359"/>
                  <a:pt x="1040373" y="77340"/>
                </a:cubicBezTo>
                <a:cubicBezTo>
                  <a:pt x="1718878" y="-119455"/>
                  <a:pt x="2519189" y="60845"/>
                  <a:pt x="2974951" y="600731"/>
                </a:cubicBezTo>
                <a:cubicBezTo>
                  <a:pt x="3200739" y="868199"/>
                  <a:pt x="3332062" y="1200631"/>
                  <a:pt x="3508619" y="1502865"/>
                </a:cubicBezTo>
                <a:cubicBezTo>
                  <a:pt x="3685176" y="1805163"/>
                  <a:pt x="3933485" y="2095851"/>
                  <a:pt x="4272959" y="2181370"/>
                </a:cubicBezTo>
                <a:cubicBezTo>
                  <a:pt x="4661283" y="2279132"/>
                  <a:pt x="5055000" y="2087413"/>
                  <a:pt x="5440342" y="1978611"/>
                </a:cubicBezTo>
                <a:cubicBezTo>
                  <a:pt x="5825748" y="1869746"/>
                  <a:pt x="6329281" y="1891316"/>
                  <a:pt x="6515798" y="2245699"/>
                </a:cubicBezTo>
                <a:cubicBezTo>
                  <a:pt x="6576702" y="2361352"/>
                  <a:pt x="6590659" y="2489948"/>
                  <a:pt x="6591547" y="2622223"/>
                </a:cubicBezTo>
                <a:cubicBezTo>
                  <a:pt x="6593133" y="2850611"/>
                  <a:pt x="6555830" y="3090102"/>
                  <a:pt x="6653910" y="3293305"/>
                </a:cubicBezTo>
                <a:cubicBezTo>
                  <a:pt x="6722998" y="3436555"/>
                  <a:pt x="6849817" y="3534698"/>
                  <a:pt x="6998650" y="3589512"/>
                </a:cubicBezTo>
                <a:cubicBezTo>
                  <a:pt x="7157507" y="3647941"/>
                  <a:pt x="7341423" y="3656886"/>
                  <a:pt x="7506750" y="3618314"/>
                </a:cubicBezTo>
                <a:cubicBezTo>
                  <a:pt x="7827003" y="3543707"/>
                  <a:pt x="8096437" y="3335239"/>
                  <a:pt x="8362827" y="3142505"/>
                </a:cubicBezTo>
                <a:cubicBezTo>
                  <a:pt x="8629280" y="2949770"/>
                  <a:pt x="8920158" y="2761476"/>
                  <a:pt x="9248213" y="2738257"/>
                </a:cubicBezTo>
                <a:cubicBezTo>
                  <a:pt x="9664705" y="2708820"/>
                  <a:pt x="10059119" y="2951039"/>
                  <a:pt x="10476626" y="2952942"/>
                </a:cubicBezTo>
                <a:cubicBezTo>
                  <a:pt x="10796941" y="2954465"/>
                  <a:pt x="11099175" y="2815021"/>
                  <a:pt x="11387262" y="2675006"/>
                </a:cubicBezTo>
                <a:cubicBezTo>
                  <a:pt x="11641534" y="2551422"/>
                  <a:pt x="11902849" y="2422890"/>
                  <a:pt x="12180722" y="238482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F8860F-01BA-E049-41EA-EACF489CFE82}"/>
              </a:ext>
            </a:extLst>
          </p:cNvPr>
          <p:cNvSpPr>
            <a:spLocks/>
          </p:cNvSpPr>
          <p:nvPr userDrawn="1"/>
        </p:nvSpPr>
        <p:spPr bwMode="auto">
          <a:xfrm>
            <a:off x="4763" y="3171825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bg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E7295BC8-8DA2-9F12-98F5-7BF804188D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67401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867402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i="0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4300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" name="Date Placeholder 201">
            <a:extLst>
              <a:ext uri="{FF2B5EF4-FFF2-40B4-BE49-F238E27FC236}">
                <a16:creationId xmlns:a16="http://schemas.microsoft.com/office/drawing/2014/main" id="{E43C5261-BADB-B722-604D-047705CFE97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2F6009-C914-ED65-9E80-48520A0C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E64AD1FA-8070-2C45-BB84-E7BC6EF1D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56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lideAdd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51DA58-56A0-CCBA-7E9B-EA32B06B6B5B}"/>
              </a:ext>
            </a:extLst>
          </p:cNvPr>
          <p:cNvGrpSpPr/>
          <p:nvPr userDrawn="1"/>
        </p:nvGrpSpPr>
        <p:grpSpPr>
          <a:xfrm flipH="1">
            <a:off x="4763" y="2236788"/>
            <a:ext cx="12180887" cy="4618037"/>
            <a:chOff x="4763" y="2236788"/>
            <a:chExt cx="12180887" cy="4618037"/>
          </a:xfrm>
        </p:grpSpPr>
        <p:sp>
          <p:nvSpPr>
            <p:cNvPr id="15" name="Freeform: Shape 4">
              <a:extLst>
                <a:ext uri="{FF2B5EF4-FFF2-40B4-BE49-F238E27FC236}">
                  <a16:creationId xmlns:a16="http://schemas.microsoft.com/office/drawing/2014/main" id="{1E21844F-18E5-1A98-66AC-B8916A747E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63" y="2236788"/>
              <a:ext cx="12180887" cy="4618037"/>
            </a:xfrm>
            <a:custGeom>
              <a:avLst/>
              <a:gdLst>
                <a:gd name="T0" fmla="*/ 12180888 w 12180721"/>
                <a:gd name="T1" fmla="*/ 2385293 h 4617132"/>
                <a:gd name="T2" fmla="*/ 12180888 w 12180721"/>
                <a:gd name="T3" fmla="*/ 4618038 h 4617132"/>
                <a:gd name="T4" fmla="*/ 0 w 12180721"/>
                <a:gd name="T5" fmla="*/ 4618038 h 4617132"/>
                <a:gd name="T6" fmla="*/ 0 w 12180721"/>
                <a:gd name="T7" fmla="*/ 715890 h 4617132"/>
                <a:gd name="T8" fmla="*/ 1040387 w 12180721"/>
                <a:gd name="T9" fmla="*/ 77355 h 4617132"/>
                <a:gd name="T10" fmla="*/ 2974992 w 12180721"/>
                <a:gd name="T11" fmla="*/ 600849 h 4617132"/>
                <a:gd name="T12" fmla="*/ 3508667 w 12180721"/>
                <a:gd name="T13" fmla="*/ 1503160 h 4617132"/>
                <a:gd name="T14" fmla="*/ 4273017 w 12180721"/>
                <a:gd name="T15" fmla="*/ 2181798 h 4617132"/>
                <a:gd name="T16" fmla="*/ 5440416 w 12180721"/>
                <a:gd name="T17" fmla="*/ 1978999 h 4617132"/>
                <a:gd name="T18" fmla="*/ 6515887 w 12180721"/>
                <a:gd name="T19" fmla="*/ 2246139 h 4617132"/>
                <a:gd name="T20" fmla="*/ 6591637 w 12180721"/>
                <a:gd name="T21" fmla="*/ 2622737 h 4617132"/>
                <a:gd name="T22" fmla="*/ 6654001 w 12180721"/>
                <a:gd name="T23" fmla="*/ 3293951 h 4617132"/>
                <a:gd name="T24" fmla="*/ 6998745 w 12180721"/>
                <a:gd name="T25" fmla="*/ 3590216 h 4617132"/>
                <a:gd name="T26" fmla="*/ 7506852 w 12180721"/>
                <a:gd name="T27" fmla="*/ 3619023 h 4617132"/>
                <a:gd name="T28" fmla="*/ 8362941 w 12180721"/>
                <a:gd name="T29" fmla="*/ 3143121 h 4617132"/>
                <a:gd name="T30" fmla="*/ 9248339 w 12180721"/>
                <a:gd name="T31" fmla="*/ 2738794 h 4617132"/>
                <a:gd name="T32" fmla="*/ 10476769 w 12180721"/>
                <a:gd name="T33" fmla="*/ 2953521 h 4617132"/>
                <a:gd name="T34" fmla="*/ 11387417 w 12180721"/>
                <a:gd name="T35" fmla="*/ 2675530 h 4617132"/>
                <a:gd name="T36" fmla="*/ 12180888 w 12180721"/>
                <a:gd name="T37" fmla="*/ 2385293 h 46171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180721" h="4617132">
                  <a:moveTo>
                    <a:pt x="12180722" y="2384826"/>
                  </a:moveTo>
                  <a:lnTo>
                    <a:pt x="12180722" y="4617133"/>
                  </a:lnTo>
                  <a:lnTo>
                    <a:pt x="0" y="4617133"/>
                  </a:lnTo>
                  <a:lnTo>
                    <a:pt x="0" y="715750"/>
                  </a:lnTo>
                  <a:cubicBezTo>
                    <a:pt x="290498" y="420811"/>
                    <a:pt x="643739" y="192359"/>
                    <a:pt x="1040373" y="77340"/>
                  </a:cubicBezTo>
                  <a:cubicBezTo>
                    <a:pt x="1718878" y="-119455"/>
                    <a:pt x="2519189" y="60845"/>
                    <a:pt x="2974951" y="600731"/>
                  </a:cubicBezTo>
                  <a:cubicBezTo>
                    <a:pt x="3200739" y="868199"/>
                    <a:pt x="3332062" y="1200631"/>
                    <a:pt x="3508619" y="1502865"/>
                  </a:cubicBezTo>
                  <a:cubicBezTo>
                    <a:pt x="3685176" y="1805163"/>
                    <a:pt x="3933485" y="2095851"/>
                    <a:pt x="4272959" y="2181370"/>
                  </a:cubicBezTo>
                  <a:cubicBezTo>
                    <a:pt x="4661283" y="2279132"/>
                    <a:pt x="5055000" y="2087413"/>
                    <a:pt x="5440342" y="1978611"/>
                  </a:cubicBezTo>
                  <a:cubicBezTo>
                    <a:pt x="5825748" y="1869746"/>
                    <a:pt x="6329281" y="1891316"/>
                    <a:pt x="6515798" y="2245699"/>
                  </a:cubicBezTo>
                  <a:cubicBezTo>
                    <a:pt x="6576702" y="2361352"/>
                    <a:pt x="6590659" y="2489948"/>
                    <a:pt x="6591547" y="2622223"/>
                  </a:cubicBezTo>
                  <a:cubicBezTo>
                    <a:pt x="6593133" y="2850611"/>
                    <a:pt x="6555830" y="3090102"/>
                    <a:pt x="6653910" y="3293305"/>
                  </a:cubicBezTo>
                  <a:cubicBezTo>
                    <a:pt x="6722998" y="3436555"/>
                    <a:pt x="6849817" y="3534698"/>
                    <a:pt x="6998650" y="3589512"/>
                  </a:cubicBezTo>
                  <a:cubicBezTo>
                    <a:pt x="7157507" y="3647941"/>
                    <a:pt x="7341423" y="3656886"/>
                    <a:pt x="7506750" y="3618314"/>
                  </a:cubicBezTo>
                  <a:cubicBezTo>
                    <a:pt x="7827003" y="3543707"/>
                    <a:pt x="8096437" y="3335239"/>
                    <a:pt x="8362827" y="3142505"/>
                  </a:cubicBezTo>
                  <a:cubicBezTo>
                    <a:pt x="8629280" y="2949770"/>
                    <a:pt x="8920158" y="2761476"/>
                    <a:pt x="9248213" y="2738257"/>
                  </a:cubicBezTo>
                  <a:cubicBezTo>
                    <a:pt x="9664705" y="2708820"/>
                    <a:pt x="10059119" y="2951039"/>
                    <a:pt x="10476626" y="2952942"/>
                  </a:cubicBezTo>
                  <a:cubicBezTo>
                    <a:pt x="10796941" y="2954465"/>
                    <a:pt x="11099175" y="2815021"/>
                    <a:pt x="11387262" y="2675006"/>
                  </a:cubicBezTo>
                  <a:cubicBezTo>
                    <a:pt x="11641534" y="2551422"/>
                    <a:pt x="11902849" y="2422890"/>
                    <a:pt x="12180722" y="23848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1A7D1C77-D1D8-A9FF-8379-DC80E054C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63" y="3171825"/>
              <a:ext cx="12180887" cy="3683000"/>
            </a:xfrm>
            <a:custGeom>
              <a:avLst/>
              <a:gdLst>
                <a:gd name="T0" fmla="*/ 12180888 w 12180721"/>
                <a:gd name="T1" fmla="*/ 1889986 h 3682140"/>
                <a:gd name="T2" fmla="*/ 12180888 w 12180721"/>
                <a:gd name="T3" fmla="*/ 3683001 h 3682140"/>
                <a:gd name="T4" fmla="*/ 0 w 12180721"/>
                <a:gd name="T5" fmla="*/ 3683001 h 3682140"/>
                <a:gd name="T6" fmla="*/ 0 w 12180721"/>
                <a:gd name="T7" fmla="*/ 564199 h 3682140"/>
                <a:gd name="T8" fmla="*/ 691328 w 12180721"/>
                <a:gd name="T9" fmla="*/ 97923 h 3682140"/>
                <a:gd name="T10" fmla="*/ 2116493 w 12180721"/>
                <a:gd name="T11" fmla="*/ 223439 h 3682140"/>
                <a:gd name="T12" fmla="*/ 3125413 w 12180721"/>
                <a:gd name="T13" fmla="*/ 1172996 h 3682140"/>
                <a:gd name="T14" fmla="*/ 4292494 w 12180721"/>
                <a:gd name="T15" fmla="*/ 1870569 h 3682140"/>
                <a:gd name="T16" fmla="*/ 5538370 w 12180721"/>
                <a:gd name="T17" fmla="*/ 1581526 h 3682140"/>
                <a:gd name="T18" fmla="*/ 6591637 w 12180721"/>
                <a:gd name="T19" fmla="*/ 1687625 h 3682140"/>
                <a:gd name="T20" fmla="*/ 6721123 w 12180721"/>
                <a:gd name="T21" fmla="*/ 1822533 h 3682140"/>
                <a:gd name="T22" fmla="*/ 6998745 w 12180721"/>
                <a:gd name="T23" fmla="*/ 2655140 h 3682140"/>
                <a:gd name="T24" fmla="*/ 7025074 w 12180721"/>
                <a:gd name="T25" fmla="*/ 2709459 h 3682140"/>
                <a:gd name="T26" fmla="*/ 8354694 w 12180721"/>
                <a:gd name="T27" fmla="*/ 3138866 h 3682140"/>
                <a:gd name="T28" fmla="*/ 9732149 w 12180721"/>
                <a:gd name="T29" fmla="*/ 2531654 h 3682140"/>
                <a:gd name="T30" fmla="*/ 11163911 w 12180721"/>
                <a:gd name="T31" fmla="*/ 2616622 h 3682140"/>
                <a:gd name="T32" fmla="*/ 11545832 w 12180721"/>
                <a:gd name="T33" fmla="*/ 2804516 h 3682140"/>
                <a:gd name="T34" fmla="*/ 11757348 w 12180721"/>
                <a:gd name="T35" fmla="*/ 2429870 h 3682140"/>
                <a:gd name="T36" fmla="*/ 12180888 w 12180721"/>
                <a:gd name="T37" fmla="*/ 1889986 h 368214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180721" h="3682140">
                  <a:moveTo>
                    <a:pt x="12180722" y="1889545"/>
                  </a:moveTo>
                  <a:lnTo>
                    <a:pt x="12180722" y="3682141"/>
                  </a:lnTo>
                  <a:lnTo>
                    <a:pt x="0" y="3682141"/>
                  </a:lnTo>
                  <a:lnTo>
                    <a:pt x="0" y="564067"/>
                  </a:lnTo>
                  <a:cubicBezTo>
                    <a:pt x="188421" y="355789"/>
                    <a:pt x="426833" y="192618"/>
                    <a:pt x="691319" y="97900"/>
                  </a:cubicBezTo>
                  <a:cubicBezTo>
                    <a:pt x="1154504" y="-68062"/>
                    <a:pt x="1689377" y="-20925"/>
                    <a:pt x="2116464" y="223387"/>
                  </a:cubicBezTo>
                  <a:cubicBezTo>
                    <a:pt x="2519062" y="453742"/>
                    <a:pt x="2808291" y="834200"/>
                    <a:pt x="3125370" y="1172722"/>
                  </a:cubicBezTo>
                  <a:cubicBezTo>
                    <a:pt x="3442386" y="1511308"/>
                    <a:pt x="3830330" y="1830481"/>
                    <a:pt x="4292436" y="1870132"/>
                  </a:cubicBezTo>
                  <a:cubicBezTo>
                    <a:pt x="4720284" y="1906801"/>
                    <a:pt x="5125166" y="1698270"/>
                    <a:pt x="5538295" y="1581157"/>
                  </a:cubicBezTo>
                  <a:cubicBezTo>
                    <a:pt x="5889443" y="1481681"/>
                    <a:pt x="6317544" y="1473117"/>
                    <a:pt x="6591547" y="1687231"/>
                  </a:cubicBezTo>
                  <a:cubicBezTo>
                    <a:pt x="6639952" y="1724978"/>
                    <a:pt x="6683537" y="1769704"/>
                    <a:pt x="6721031" y="1822107"/>
                  </a:cubicBezTo>
                  <a:cubicBezTo>
                    <a:pt x="6892195" y="2061281"/>
                    <a:pt x="6880204" y="2386290"/>
                    <a:pt x="6998650" y="2654520"/>
                  </a:cubicBezTo>
                  <a:cubicBezTo>
                    <a:pt x="7006770" y="2672918"/>
                    <a:pt x="7015525" y="2690999"/>
                    <a:pt x="7024978" y="2708826"/>
                  </a:cubicBezTo>
                  <a:cubicBezTo>
                    <a:pt x="7260535" y="3152787"/>
                    <a:pt x="7867668" y="3262921"/>
                    <a:pt x="8354580" y="3138133"/>
                  </a:cubicBezTo>
                  <a:cubicBezTo>
                    <a:pt x="8841427" y="3013344"/>
                    <a:pt x="9264898" y="2716565"/>
                    <a:pt x="9732016" y="2531063"/>
                  </a:cubicBezTo>
                  <a:cubicBezTo>
                    <a:pt x="10199197" y="2345561"/>
                    <a:pt x="10779939" y="2291572"/>
                    <a:pt x="11163759" y="2616011"/>
                  </a:cubicBezTo>
                  <a:cubicBezTo>
                    <a:pt x="11277446" y="2712061"/>
                    <a:pt x="11403249" y="2847001"/>
                    <a:pt x="11545675" y="2803861"/>
                  </a:cubicBezTo>
                  <a:cubicBezTo>
                    <a:pt x="11689814" y="2760213"/>
                    <a:pt x="11718045" y="2574774"/>
                    <a:pt x="11757188" y="2429303"/>
                  </a:cubicBezTo>
                  <a:cubicBezTo>
                    <a:pt x="11818472" y="2201359"/>
                    <a:pt x="11978534" y="2010020"/>
                    <a:pt x="12180722" y="1889545"/>
                  </a:cubicBezTo>
                  <a:close/>
                </a:path>
              </a:pathLst>
            </a:custGeom>
            <a:solidFill>
              <a:schemeClr val="bg2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</p:grpSp>
      <p:pic>
        <p:nvPicPr>
          <p:cNvPr id="11" name="Graphic 13">
            <a:extLst>
              <a:ext uri="{FF2B5EF4-FFF2-40B4-BE49-F238E27FC236}">
                <a16:creationId xmlns:a16="http://schemas.microsoft.com/office/drawing/2014/main" id="{AF25E784-3ACE-2767-6655-E9F8F81EDF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198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348672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2" name="Date Placeholder 201">
            <a:extLst>
              <a:ext uri="{FF2B5EF4-FFF2-40B4-BE49-F238E27FC236}">
                <a16:creationId xmlns:a16="http://schemas.microsoft.com/office/drawing/2014/main" id="{0031A82A-9A36-02F3-8215-77110B82FC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70E8BC-3F86-115F-3C9C-001E5537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ABEB271A-5B11-D64B-934B-49EE740E61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95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lideAdd3">
    <p:bg>
      <p:bgPr>
        <a:solidFill>
          <a:srgbClr val="FFC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9E950A71-9711-B465-EC80-A07FF91259A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450388" cy="6851650"/>
            <a:chOff x="152400" y="155575"/>
            <a:chExt cx="9450388" cy="6851650"/>
          </a:xfrm>
        </p:grpSpPr>
        <p:sp>
          <p:nvSpPr>
            <p:cNvPr id="7" name="Freeform: Shape 4">
              <a:extLst>
                <a:ext uri="{FF2B5EF4-FFF2-40B4-BE49-F238E27FC236}">
                  <a16:creationId xmlns:a16="http://schemas.microsoft.com/office/drawing/2014/main" id="{CE4B62FE-2EFE-4194-B233-9E90E5B304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2400" y="155575"/>
              <a:ext cx="9450388" cy="6851650"/>
            </a:xfrm>
            <a:custGeom>
              <a:avLst/>
              <a:gdLst>
                <a:gd name="T0" fmla="*/ 8888642 w 10047635"/>
                <a:gd name="T1" fmla="*/ 0 h 6851655"/>
                <a:gd name="T2" fmla="*/ 8888642 w 10047635"/>
                <a:gd name="T3" fmla="*/ 6851651 h 6851655"/>
                <a:gd name="T4" fmla="*/ 0 w 10047635"/>
                <a:gd name="T5" fmla="*/ 6851651 h 6851655"/>
                <a:gd name="T6" fmla="*/ 519252 w 10047635"/>
                <a:gd name="T7" fmla="*/ 6507799 h 6851655"/>
                <a:gd name="T8" fmla="*/ 1755313 w 10047635"/>
                <a:gd name="T9" fmla="*/ 6210831 h 6851655"/>
                <a:gd name="T10" fmla="*/ 2931546 w 10047635"/>
                <a:gd name="T11" fmla="*/ 5721890 h 6851655"/>
                <a:gd name="T12" fmla="*/ 4130114 w 10047635"/>
                <a:gd name="T13" fmla="*/ 4476095 h 6851655"/>
                <a:gd name="T14" fmla="*/ 5558453 w 10047635"/>
                <a:gd name="T15" fmla="*/ 4262108 h 6851655"/>
                <a:gd name="T16" fmla="*/ 6157625 w 10047635"/>
                <a:gd name="T17" fmla="*/ 2712556 h 6851655"/>
                <a:gd name="T18" fmla="*/ 4682368 w 10047635"/>
                <a:gd name="T19" fmla="*/ 1113139 h 6851655"/>
                <a:gd name="T20" fmla="*/ 4412022 w 10047635"/>
                <a:gd name="T21" fmla="*/ 0 h 6851655"/>
                <a:gd name="T22" fmla="*/ 8888642 w 10047635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solidFill>
              <a:srgbClr val="C49600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8" name="Freeform: Shape 5">
              <a:extLst>
                <a:ext uri="{FF2B5EF4-FFF2-40B4-BE49-F238E27FC236}">
                  <a16:creationId xmlns:a16="http://schemas.microsoft.com/office/drawing/2014/main" id="{2B18D9CA-C83E-C653-4975-CCDE52B24F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2400" y="155575"/>
              <a:ext cx="6662738" cy="6851650"/>
            </a:xfrm>
            <a:custGeom>
              <a:avLst/>
              <a:gdLst>
                <a:gd name="T0" fmla="*/ 6266695 w 7084548"/>
                <a:gd name="T1" fmla="*/ 0 h 6851655"/>
                <a:gd name="T2" fmla="*/ 6266695 w 7084548"/>
                <a:gd name="T3" fmla="*/ 6851651 h 6851655"/>
                <a:gd name="T4" fmla="*/ 0 w 7084548"/>
                <a:gd name="T5" fmla="*/ 6851651 h 6851655"/>
                <a:gd name="T6" fmla="*/ 338950 w 7084548"/>
                <a:gd name="T7" fmla="*/ 6667545 h 6851655"/>
                <a:gd name="T8" fmla="*/ 1484139 w 7084548"/>
                <a:gd name="T9" fmla="*/ 5872056 h 6851655"/>
                <a:gd name="T10" fmla="*/ 2232522 w 7084548"/>
                <a:gd name="T11" fmla="*/ 4652906 h 6851655"/>
                <a:gd name="T12" fmla="*/ 3120917 w 7084548"/>
                <a:gd name="T13" fmla="*/ 4457634 h 6851655"/>
                <a:gd name="T14" fmla="*/ 4082715 w 7084548"/>
                <a:gd name="T15" fmla="*/ 2866972 h 6851655"/>
                <a:gd name="T16" fmla="*/ 3615313 w 7084548"/>
                <a:gd name="T17" fmla="*/ 1796465 h 6851655"/>
                <a:gd name="T18" fmla="*/ 3046281 w 7084548"/>
                <a:gd name="T19" fmla="*/ 781278 h 6851655"/>
                <a:gd name="T20" fmla="*/ 2978829 w 7084548"/>
                <a:gd name="T21" fmla="*/ 0 h 6851655"/>
                <a:gd name="T22" fmla="*/ 6266695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solidFill>
              <a:schemeClr val="accent3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pic>
          <p:nvPicPr>
            <p:cNvPr id="10" name="Graphic 12">
              <a:extLst>
                <a:ext uri="{FF2B5EF4-FFF2-40B4-BE49-F238E27FC236}">
                  <a16:creationId xmlns:a16="http://schemas.microsoft.com/office/drawing/2014/main" id="{57312879-7B91-BA45-313F-C38B2856960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63" y="6543675"/>
              <a:ext cx="914400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4300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pic>
        <p:nvPicPr>
          <p:cNvPr id="11" name="Graphic 13">
            <a:extLst>
              <a:ext uri="{FF2B5EF4-FFF2-40B4-BE49-F238E27FC236}">
                <a16:creationId xmlns:a16="http://schemas.microsoft.com/office/drawing/2014/main" id="{CC8A2B10-21B3-D993-C5F1-DBCCDC039F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67401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867402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01">
            <a:extLst>
              <a:ext uri="{FF2B5EF4-FFF2-40B4-BE49-F238E27FC236}">
                <a16:creationId xmlns:a16="http://schemas.microsoft.com/office/drawing/2014/main" id="{6DFDF020-2D19-AB44-CBCF-21D216973F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B548E92-0216-F6B3-9201-36255180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0AD43A13-D338-594B-AB4F-406DEE5AB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90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lideAdd3">
    <p:bg>
      <p:bgPr>
        <a:solidFill>
          <a:srgbClr val="FFC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4">
            <a:extLst>
              <a:ext uri="{FF2B5EF4-FFF2-40B4-BE49-F238E27FC236}">
                <a16:creationId xmlns:a16="http://schemas.microsoft.com/office/drawing/2014/main" id="{7F19C85A-E2F5-F73B-24E5-8AB4954B2289}"/>
              </a:ext>
            </a:extLst>
          </p:cNvPr>
          <p:cNvSpPr>
            <a:spLocks/>
          </p:cNvSpPr>
          <p:nvPr userDrawn="1"/>
        </p:nvSpPr>
        <p:spPr bwMode="auto">
          <a:xfrm>
            <a:off x="2138363" y="3175"/>
            <a:ext cx="10047287" cy="6851650"/>
          </a:xfrm>
          <a:custGeom>
            <a:avLst/>
            <a:gdLst>
              <a:gd name="T0" fmla="*/ 10047288 w 10047635"/>
              <a:gd name="T1" fmla="*/ 0 h 6851655"/>
              <a:gd name="T2" fmla="*/ 10047288 w 10047635"/>
              <a:gd name="T3" fmla="*/ 6851651 h 6851655"/>
              <a:gd name="T4" fmla="*/ 0 w 10047635"/>
              <a:gd name="T5" fmla="*/ 6851651 h 6851655"/>
              <a:gd name="T6" fmla="*/ 586938 w 10047635"/>
              <a:gd name="T7" fmla="*/ 6507799 h 6851655"/>
              <a:gd name="T8" fmla="*/ 1984120 w 10047635"/>
              <a:gd name="T9" fmla="*/ 6210831 h 6851655"/>
              <a:gd name="T10" fmla="*/ 3313676 w 10047635"/>
              <a:gd name="T11" fmla="*/ 5721890 h 6851655"/>
              <a:gd name="T12" fmla="*/ 4668480 w 10047635"/>
              <a:gd name="T13" fmla="*/ 4476095 h 6851655"/>
              <a:gd name="T14" fmla="*/ 6283004 w 10047635"/>
              <a:gd name="T15" fmla="*/ 4262108 h 6851655"/>
              <a:gd name="T16" fmla="*/ 6960280 w 10047635"/>
              <a:gd name="T17" fmla="*/ 2712556 h 6851655"/>
              <a:gd name="T18" fmla="*/ 5292721 w 10047635"/>
              <a:gd name="T19" fmla="*/ 1113139 h 6851655"/>
              <a:gd name="T20" fmla="*/ 4987135 w 10047635"/>
              <a:gd name="T21" fmla="*/ 0 h 6851655"/>
              <a:gd name="T22" fmla="*/ 10047288 w 10047635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15">
            <a:extLst>
              <a:ext uri="{FF2B5EF4-FFF2-40B4-BE49-F238E27FC236}">
                <a16:creationId xmlns:a16="http://schemas.microsoft.com/office/drawing/2014/main" id="{B5AD79ED-211A-54EB-4556-87F9D09D5565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1" name="Graphic 13">
            <a:extLst>
              <a:ext uri="{FF2B5EF4-FFF2-40B4-BE49-F238E27FC236}">
                <a16:creationId xmlns:a16="http://schemas.microsoft.com/office/drawing/2014/main" id="{3366B72C-827B-DB91-2B43-6A19052D49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198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348672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2" name="Date Placeholder 201">
            <a:extLst>
              <a:ext uri="{FF2B5EF4-FFF2-40B4-BE49-F238E27FC236}">
                <a16:creationId xmlns:a16="http://schemas.microsoft.com/office/drawing/2014/main" id="{AB1120EB-8554-A596-CC80-B17219683F8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ABD4DA-0325-1806-D867-D7F683AC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A88D0E6-55FD-9043-9D4E-54C89233B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93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59CCA355-EB9B-12E1-77BD-AB8CCEE0F191}"/>
              </a:ext>
            </a:extLst>
          </p:cNvPr>
          <p:cNvSpPr/>
          <p:nvPr userDrawn="1"/>
        </p:nvSpPr>
        <p:spPr>
          <a:xfrm flipH="1">
            <a:off x="2359152" y="3175"/>
            <a:ext cx="10047288" cy="685800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DF764AD-708A-0ED2-3C44-5EA79C641E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" y="3175"/>
            <a:ext cx="9444166" cy="6858001"/>
          </a:xfrm>
          <a:custGeom>
            <a:avLst/>
            <a:gdLst>
              <a:gd name="connsiteX0" fmla="*/ 9444166 w 9444166"/>
              <a:gd name="connsiteY0" fmla="*/ 0 h 6858001"/>
              <a:gd name="connsiteX1" fmla="*/ 7085014 w 9444166"/>
              <a:gd name="connsiteY1" fmla="*/ 0 h 6858001"/>
              <a:gd name="connsiteX2" fmla="*/ 5726963 w 9444166"/>
              <a:gd name="connsiteY2" fmla="*/ 0 h 6858001"/>
              <a:gd name="connsiteX3" fmla="*/ 3367811 w 9444166"/>
              <a:gd name="connsiteY3" fmla="*/ 0 h 6858001"/>
              <a:gd name="connsiteX4" fmla="*/ 3444071 w 9444166"/>
              <a:gd name="connsiteY4" fmla="*/ 782003 h 6858001"/>
              <a:gd name="connsiteX5" fmla="*/ 4087408 w 9444166"/>
              <a:gd name="connsiteY5" fmla="*/ 1798130 h 6858001"/>
              <a:gd name="connsiteX6" fmla="*/ 4615845 w 9444166"/>
              <a:gd name="connsiteY6" fmla="*/ 2869629 h 6858001"/>
              <a:gd name="connsiteX7" fmla="*/ 3528454 w 9444166"/>
              <a:gd name="connsiteY7" fmla="*/ 4461765 h 6858001"/>
              <a:gd name="connsiteX8" fmla="*/ 2524050 w 9444166"/>
              <a:gd name="connsiteY8" fmla="*/ 4657218 h 6858001"/>
              <a:gd name="connsiteX9" fmla="*/ 1677941 w 9444166"/>
              <a:gd name="connsiteY9" fmla="*/ 5877498 h 6858001"/>
              <a:gd name="connsiteX10" fmla="*/ 383210 w 9444166"/>
              <a:gd name="connsiteY10" fmla="*/ 6673725 h 6858001"/>
              <a:gd name="connsiteX11" fmla="*/ 0 w 9444166"/>
              <a:gd name="connsiteY11" fmla="*/ 6858001 h 6858001"/>
              <a:gd name="connsiteX12" fmla="*/ 2359152 w 9444166"/>
              <a:gd name="connsiteY12" fmla="*/ 6858001 h 6858001"/>
              <a:gd name="connsiteX13" fmla="*/ 7085014 w 9444166"/>
              <a:gd name="connsiteY13" fmla="*/ 6858001 h 6858001"/>
              <a:gd name="connsiteX14" fmla="*/ 9444166 w 9444166"/>
              <a:gd name="connsiteY1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44166" h="6858001">
                <a:moveTo>
                  <a:pt x="9444166" y="0"/>
                </a:moveTo>
                <a:lnTo>
                  <a:pt x="7085014" y="0"/>
                </a:lnTo>
                <a:lnTo>
                  <a:pt x="5726963" y="0"/>
                </a:lnTo>
                <a:lnTo>
                  <a:pt x="3367811" y="0"/>
                </a:lnTo>
                <a:cubicBezTo>
                  <a:pt x="3312740" y="254509"/>
                  <a:pt x="3349221" y="535623"/>
                  <a:pt x="3444071" y="782003"/>
                </a:cubicBezTo>
                <a:cubicBezTo>
                  <a:pt x="3588601" y="1157478"/>
                  <a:pt x="3848474" y="1474597"/>
                  <a:pt x="4087408" y="1798130"/>
                </a:cubicBezTo>
                <a:cubicBezTo>
                  <a:pt x="4326407" y="2121662"/>
                  <a:pt x="4553923" y="2472055"/>
                  <a:pt x="4615845" y="2869629"/>
                </a:cubicBezTo>
                <a:cubicBezTo>
                  <a:pt x="4724908" y="3569335"/>
                  <a:pt x="4219439" y="4309428"/>
                  <a:pt x="3528454" y="4461765"/>
                </a:cubicBezTo>
                <a:cubicBezTo>
                  <a:pt x="3193209" y="4535679"/>
                  <a:pt x="2823766" y="4489705"/>
                  <a:pt x="2524050" y="4657218"/>
                </a:cubicBezTo>
                <a:cubicBezTo>
                  <a:pt x="2086403" y="4901756"/>
                  <a:pt x="1985461" y="5481385"/>
                  <a:pt x="1677941" y="5877498"/>
                </a:cubicBezTo>
                <a:cubicBezTo>
                  <a:pt x="1363506" y="6282564"/>
                  <a:pt x="853912" y="6470842"/>
                  <a:pt x="383210" y="6673725"/>
                </a:cubicBezTo>
                <a:cubicBezTo>
                  <a:pt x="254987" y="6728969"/>
                  <a:pt x="125051" y="6789485"/>
                  <a:pt x="0" y="6858001"/>
                </a:cubicBezTo>
                <a:lnTo>
                  <a:pt x="2359152" y="6858001"/>
                </a:lnTo>
                <a:lnTo>
                  <a:pt x="7085014" y="6858001"/>
                </a:lnTo>
                <a:lnTo>
                  <a:pt x="9444166" y="6858001"/>
                </a:lnTo>
                <a:close/>
              </a:path>
            </a:pathLst>
          </a:custGeom>
          <a:solidFill>
            <a:schemeClr val="tx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767328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4184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tx2">
                    <a:lumMod val="10000"/>
                    <a:lumOff val="9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4A4DD74-97DB-CFF3-4147-24AEF6B33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5262692" y="0"/>
            <a:ext cx="6929308" cy="6705620"/>
          </a:xfrm>
          <a:custGeom>
            <a:avLst/>
            <a:gdLst>
              <a:gd name="connsiteX0" fmla="*/ 0 w 6929308"/>
              <a:gd name="connsiteY0" fmla="*/ 0 h 6705620"/>
              <a:gd name="connsiteX1" fmla="*/ 6929308 w 6929308"/>
              <a:gd name="connsiteY1" fmla="*/ 0 h 6705620"/>
              <a:gd name="connsiteX2" fmla="*/ 6929308 w 6929308"/>
              <a:gd name="connsiteY2" fmla="*/ 6705620 h 6705620"/>
              <a:gd name="connsiteX3" fmla="*/ 6864767 w 6929308"/>
              <a:gd name="connsiteY3" fmla="*/ 6664326 h 6705620"/>
              <a:gd name="connsiteX4" fmla="*/ 6556810 w 6929308"/>
              <a:gd name="connsiteY4" fmla="*/ 6517006 h 6705620"/>
              <a:gd name="connsiteX5" fmla="*/ 5159628 w 6929308"/>
              <a:gd name="connsiteY5" fmla="*/ 6219763 h 6705620"/>
              <a:gd name="connsiteX6" fmla="*/ 3830072 w 6929308"/>
              <a:gd name="connsiteY6" fmla="*/ 5730368 h 6705620"/>
              <a:gd name="connsiteX7" fmla="*/ 2475267 w 6929308"/>
              <a:gd name="connsiteY7" fmla="*/ 4483418 h 6705620"/>
              <a:gd name="connsiteX8" fmla="*/ 860743 w 6929308"/>
              <a:gd name="connsiteY8" fmla="*/ 4269233 h 6705620"/>
              <a:gd name="connsiteX9" fmla="*/ 183468 w 6929308"/>
              <a:gd name="connsiteY9" fmla="*/ 2718245 h 6705620"/>
              <a:gd name="connsiteX10" fmla="*/ 1851027 w 6929308"/>
              <a:gd name="connsiteY10" fmla="*/ 1117346 h 6705620"/>
              <a:gd name="connsiteX11" fmla="*/ 2156612 w 6929308"/>
              <a:gd name="connsiteY11" fmla="*/ 3175 h 6705620"/>
              <a:gd name="connsiteX12" fmla="*/ 0 w 6929308"/>
              <a:gd name="connsiteY12" fmla="*/ 3175 h 67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29308" h="6705620">
                <a:moveTo>
                  <a:pt x="0" y="0"/>
                </a:moveTo>
                <a:lnTo>
                  <a:pt x="6929308" y="0"/>
                </a:lnTo>
                <a:lnTo>
                  <a:pt x="6929308" y="6705620"/>
                </a:lnTo>
                <a:lnTo>
                  <a:pt x="6864767" y="6664326"/>
                </a:lnTo>
                <a:cubicBezTo>
                  <a:pt x="6765873" y="6606875"/>
                  <a:pt x="6662150" y="6557678"/>
                  <a:pt x="6556810" y="6517006"/>
                </a:cubicBezTo>
                <a:cubicBezTo>
                  <a:pt x="6111722" y="6345048"/>
                  <a:pt x="5630218" y="6298567"/>
                  <a:pt x="5159628" y="6219763"/>
                </a:cubicBezTo>
                <a:cubicBezTo>
                  <a:pt x="4689100" y="6140896"/>
                  <a:pt x="4208549" y="6021071"/>
                  <a:pt x="3830072" y="5730368"/>
                </a:cubicBezTo>
                <a:cubicBezTo>
                  <a:pt x="3339244" y="5353432"/>
                  <a:pt x="3049772" y="4712844"/>
                  <a:pt x="2475267" y="4483418"/>
                </a:cubicBezTo>
                <a:cubicBezTo>
                  <a:pt x="1968199" y="4280917"/>
                  <a:pt x="1372379" y="4459797"/>
                  <a:pt x="860743" y="4269233"/>
                </a:cubicBezTo>
                <a:cubicBezTo>
                  <a:pt x="271204" y="4049650"/>
                  <a:pt x="-55952" y="3300540"/>
                  <a:pt x="183468" y="2718245"/>
                </a:cubicBezTo>
                <a:cubicBezTo>
                  <a:pt x="479791" y="1997456"/>
                  <a:pt x="1384052" y="1741170"/>
                  <a:pt x="1851027" y="1117346"/>
                </a:cubicBezTo>
                <a:cubicBezTo>
                  <a:pt x="2087274" y="801815"/>
                  <a:pt x="2196516" y="394971"/>
                  <a:pt x="2156612" y="3175"/>
                </a:cubicBezTo>
                <a:lnTo>
                  <a:pt x="0" y="317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56643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C402948C-C2E4-DA33-6F1F-C26BA78665B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44713" y="3175"/>
            <a:ext cx="10047287" cy="6854825"/>
            <a:chOff x="2144713" y="3175"/>
            <a:chExt cx="10047287" cy="6854825"/>
          </a:xfrm>
        </p:grpSpPr>
        <p:sp>
          <p:nvSpPr>
            <p:cNvPr id="5" name="Freeform: Shape 14">
              <a:extLst>
                <a:ext uri="{FF2B5EF4-FFF2-40B4-BE49-F238E27FC236}">
                  <a16:creationId xmlns:a16="http://schemas.microsoft.com/office/drawing/2014/main" id="{EFD3F2A3-13F7-1CFE-4330-064B72B47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713" y="3175"/>
              <a:ext cx="10047287" cy="6851650"/>
            </a:xfrm>
            <a:custGeom>
              <a:avLst/>
              <a:gdLst>
                <a:gd name="T0" fmla="*/ 10047288 w 10047635"/>
                <a:gd name="T1" fmla="*/ 0 h 6851655"/>
                <a:gd name="T2" fmla="*/ 10047288 w 10047635"/>
                <a:gd name="T3" fmla="*/ 6851651 h 6851655"/>
                <a:gd name="T4" fmla="*/ 0 w 10047635"/>
                <a:gd name="T5" fmla="*/ 6851651 h 6851655"/>
                <a:gd name="T6" fmla="*/ 586938 w 10047635"/>
                <a:gd name="T7" fmla="*/ 6507799 h 6851655"/>
                <a:gd name="T8" fmla="*/ 1984120 w 10047635"/>
                <a:gd name="T9" fmla="*/ 6210831 h 6851655"/>
                <a:gd name="T10" fmla="*/ 3313676 w 10047635"/>
                <a:gd name="T11" fmla="*/ 5721890 h 6851655"/>
                <a:gd name="T12" fmla="*/ 4668480 w 10047635"/>
                <a:gd name="T13" fmla="*/ 4476095 h 6851655"/>
                <a:gd name="T14" fmla="*/ 6283004 w 10047635"/>
                <a:gd name="T15" fmla="*/ 4262108 h 6851655"/>
                <a:gd name="T16" fmla="*/ 6960280 w 10047635"/>
                <a:gd name="T17" fmla="*/ 2712556 h 6851655"/>
                <a:gd name="T18" fmla="*/ 5292721 w 10047635"/>
                <a:gd name="T19" fmla="*/ 1113139 h 6851655"/>
                <a:gd name="T20" fmla="*/ 4987135 w 10047635"/>
                <a:gd name="T21" fmla="*/ 0 h 6851655"/>
                <a:gd name="T22" fmla="*/ 10047288 w 10047635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5DAF5D80-4285-64CF-D27C-DBC285C9C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A3A3D9E8-1ADB-B431-DD7D-DB4A3D0BFBCE}"/>
                </a:ext>
              </a:extLst>
            </p:cNvPr>
            <p:cNvSpPr/>
            <p:nvPr/>
          </p:nvSpPr>
          <p:spPr>
            <a:xfrm flipV="1">
              <a:off x="9515475" y="1252538"/>
              <a:ext cx="2676525" cy="5605462"/>
            </a:xfrm>
            <a:custGeom>
              <a:avLst/>
              <a:gdLst>
                <a:gd name="connsiteX0" fmla="*/ 1155293 w 1155292"/>
                <a:gd name="connsiteY0" fmla="*/ 0 h 2420025"/>
                <a:gd name="connsiteX1" fmla="*/ 1155293 w 1155292"/>
                <a:gd name="connsiteY1" fmla="*/ 2420026 h 2420025"/>
                <a:gd name="connsiteX2" fmla="*/ 690915 w 1155292"/>
                <a:gd name="connsiteY2" fmla="*/ 2121141 h 2420025"/>
                <a:gd name="connsiteX3" fmla="*/ 461743 w 1155292"/>
                <a:gd name="connsiteY3" fmla="*/ 1859961 h 2420025"/>
                <a:gd name="connsiteX4" fmla="*/ 647513 w 1155292"/>
                <a:gd name="connsiteY4" fmla="*/ 1297415 h 2420025"/>
                <a:gd name="connsiteX5" fmla="*/ 435800 w 1155292"/>
                <a:gd name="connsiteY5" fmla="*/ 1052407 h 2420025"/>
                <a:gd name="connsiteX6" fmla="*/ 168249 w 1155292"/>
                <a:gd name="connsiteY6" fmla="*/ 855642 h 2420025"/>
                <a:gd name="connsiteX7" fmla="*/ 79637 w 1155292"/>
                <a:gd name="connsiteY7" fmla="*/ 271502 h 2420025"/>
                <a:gd name="connsiteX8" fmla="*/ 0 w 1155292"/>
                <a:gd name="connsiteY8" fmla="*/ 113851 h 2420025"/>
                <a:gd name="connsiteX9" fmla="*/ 29344 w 1155292"/>
                <a:gd name="connsiteY9" fmla="*/ 0 h 2420025"/>
                <a:gd name="connsiteX10" fmla="*/ 1155293 w 1155292"/>
                <a:gd name="connsiteY10" fmla="*/ 0 h 242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292" h="2420025">
                  <a:moveTo>
                    <a:pt x="1155293" y="0"/>
                  </a:moveTo>
                  <a:lnTo>
                    <a:pt x="1155293" y="2420026"/>
                  </a:lnTo>
                  <a:cubicBezTo>
                    <a:pt x="1000490" y="2320387"/>
                    <a:pt x="845718" y="2220779"/>
                    <a:pt x="690915" y="2121141"/>
                  </a:cubicBezTo>
                  <a:cubicBezTo>
                    <a:pt x="590419" y="2056420"/>
                    <a:pt x="480550" y="1978008"/>
                    <a:pt x="461743" y="1859961"/>
                  </a:cubicBezTo>
                  <a:cubicBezTo>
                    <a:pt x="430011" y="1660530"/>
                    <a:pt x="678020" y="1497060"/>
                    <a:pt x="647513" y="1297415"/>
                  </a:cubicBezTo>
                  <a:cubicBezTo>
                    <a:pt x="630636" y="1186933"/>
                    <a:pt x="532590" y="1108307"/>
                    <a:pt x="435800" y="1052407"/>
                  </a:cubicBezTo>
                  <a:cubicBezTo>
                    <a:pt x="339010" y="996539"/>
                    <a:pt x="231531" y="947746"/>
                    <a:pt x="168249" y="855642"/>
                  </a:cubicBezTo>
                  <a:cubicBezTo>
                    <a:pt x="56726" y="693274"/>
                    <a:pt x="120926" y="457578"/>
                    <a:pt x="79637" y="271502"/>
                  </a:cubicBezTo>
                  <a:cubicBezTo>
                    <a:pt x="66589" y="212693"/>
                    <a:pt x="43004" y="158846"/>
                    <a:pt x="0" y="113851"/>
                  </a:cubicBezTo>
                  <a:cubicBezTo>
                    <a:pt x="1470" y="73481"/>
                    <a:pt x="11945" y="35071"/>
                    <a:pt x="29344" y="0"/>
                  </a:cubicBezTo>
                  <a:lnTo>
                    <a:pt x="1155293" y="0"/>
                  </a:lnTo>
                  <a:close/>
                </a:path>
              </a:pathLst>
            </a:custGeom>
            <a:solidFill>
              <a:schemeClr val="accent5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ID">
                <a:latin typeface="Open Sans" panose="020F0502020204030204" pitchFamily="34" charset="0"/>
              </a:endParaRP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66353111-32AD-9082-1CE7-A5087DE488A9}"/>
              </a:ext>
            </a:extLst>
          </p:cNvPr>
          <p:cNvGrpSpPr>
            <a:grpSpLocks/>
          </p:cNvGrpSpPr>
          <p:nvPr userDrawn="1"/>
        </p:nvGrpSpPr>
        <p:grpSpPr bwMode="auto">
          <a:xfrm flipV="1">
            <a:off x="4645025" y="0"/>
            <a:ext cx="7546975" cy="2057400"/>
            <a:chOff x="3527018" y="4495799"/>
            <a:chExt cx="8664983" cy="2362203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9CEF3BDF-CF20-4719-8BA4-051D24B68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3036" y="5030699"/>
              <a:ext cx="7348965" cy="1827303"/>
            </a:xfrm>
            <a:custGeom>
              <a:avLst/>
              <a:gdLst>
                <a:gd name="T0" fmla="*/ 7028827 w 7348965"/>
                <a:gd name="T1" fmla="*/ 866 h 1827303"/>
                <a:gd name="T2" fmla="*/ 7249926 w 7348965"/>
                <a:gd name="T3" fmla="*/ 17834 h 1827303"/>
                <a:gd name="T4" fmla="*/ 7348965 w 7348965"/>
                <a:gd name="T5" fmla="*/ 48034 h 1827303"/>
                <a:gd name="T6" fmla="*/ 7348965 w 7348965"/>
                <a:gd name="T7" fmla="*/ 659815 h 1827303"/>
                <a:gd name="T8" fmla="*/ 7296530 w 7348965"/>
                <a:gd name="T9" fmla="*/ 699636 h 1827303"/>
                <a:gd name="T10" fmla="*/ 7203001 w 7348965"/>
                <a:gd name="T11" fmla="*/ 755733 h 1827303"/>
                <a:gd name="T12" fmla="*/ 6550732 w 7348965"/>
                <a:gd name="T13" fmla="*/ 1091782 h 1827303"/>
                <a:gd name="T14" fmla="*/ 5871591 w 7348965"/>
                <a:gd name="T15" fmla="*/ 1497624 h 1827303"/>
                <a:gd name="T16" fmla="*/ 5528628 w 7348965"/>
                <a:gd name="T17" fmla="*/ 1740985 h 1827303"/>
                <a:gd name="T18" fmla="*/ 5415667 w 7348965"/>
                <a:gd name="T19" fmla="*/ 1827303 h 1827303"/>
                <a:gd name="T20" fmla="*/ 4958360 w 7348965"/>
                <a:gd name="T21" fmla="*/ 1827303 h 1827303"/>
                <a:gd name="T22" fmla="*/ 4969241 w 7348965"/>
                <a:gd name="T23" fmla="*/ 1818083 h 1827303"/>
                <a:gd name="T24" fmla="*/ 5276983 w 7348965"/>
                <a:gd name="T25" fmla="*/ 1574852 h 1827303"/>
                <a:gd name="T26" fmla="*/ 5999435 w 7348965"/>
                <a:gd name="T27" fmla="*/ 1084476 h 1827303"/>
                <a:gd name="T28" fmla="*/ 6456153 w 7348965"/>
                <a:gd name="T29" fmla="*/ 824873 h 1827303"/>
                <a:gd name="T30" fmla="*/ 6767285 w 7348965"/>
                <a:gd name="T31" fmla="*/ 643673 h 1827303"/>
                <a:gd name="T32" fmla="*/ 6839817 w 7348965"/>
                <a:gd name="T33" fmla="*/ 461168 h 1827303"/>
                <a:gd name="T34" fmla="*/ 6696580 w 7348965"/>
                <a:gd name="T35" fmla="*/ 346109 h 1827303"/>
                <a:gd name="T36" fmla="*/ 6413103 w 7348965"/>
                <a:gd name="T37" fmla="*/ 348978 h 1827303"/>
                <a:gd name="T38" fmla="*/ 5365429 w 7348965"/>
                <a:gd name="T39" fmla="*/ 499782 h 1827303"/>
                <a:gd name="T40" fmla="*/ 4355196 w 7348965"/>
                <a:gd name="T41" fmla="*/ 688549 h 1827303"/>
                <a:gd name="T42" fmla="*/ 3463806 w 7348965"/>
                <a:gd name="T43" fmla="*/ 913713 h 1827303"/>
                <a:gd name="T44" fmla="*/ 2390955 w 7348965"/>
                <a:gd name="T45" fmla="*/ 1218453 h 1827303"/>
                <a:gd name="T46" fmla="*/ 2123916 w 7348965"/>
                <a:gd name="T47" fmla="*/ 1293594 h 1827303"/>
                <a:gd name="T48" fmla="*/ 715148 w 7348965"/>
                <a:gd name="T49" fmla="*/ 1823236 h 1827303"/>
                <a:gd name="T50" fmla="*/ 0 w 7348965"/>
                <a:gd name="T51" fmla="*/ 1823496 h 1827303"/>
                <a:gd name="T52" fmla="*/ 306175 w 7348965"/>
                <a:gd name="T53" fmla="*/ 1686912 h 1827303"/>
                <a:gd name="T54" fmla="*/ 1662110 w 7348965"/>
                <a:gd name="T55" fmla="*/ 1153094 h 1827303"/>
                <a:gd name="T56" fmla="*/ 2841543 w 7348965"/>
                <a:gd name="T57" fmla="*/ 789390 h 1827303"/>
                <a:gd name="T58" fmla="*/ 3973097 w 7348965"/>
                <a:gd name="T59" fmla="*/ 488433 h 1827303"/>
                <a:gd name="T60" fmla="*/ 4777214 w 7348965"/>
                <a:gd name="T61" fmla="*/ 318191 h 1827303"/>
                <a:gd name="T62" fmla="*/ 5649688 w 7348965"/>
                <a:gd name="T63" fmla="*/ 170649 h 1827303"/>
                <a:gd name="T64" fmla="*/ 6388056 w 7348965"/>
                <a:gd name="T65" fmla="*/ 65111 h 1827303"/>
                <a:gd name="T66" fmla="*/ 6916394 w 7348965"/>
                <a:gd name="T67" fmla="*/ 9798 h 1827303"/>
                <a:gd name="T68" fmla="*/ 7028827 w 7348965"/>
                <a:gd name="T69" fmla="*/ 866 h 182730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348965" h="1827303">
                  <a:moveTo>
                    <a:pt x="7028827" y="866"/>
                  </a:moveTo>
                  <a:cubicBezTo>
                    <a:pt x="7103345" y="-2028"/>
                    <a:pt x="7177006" y="2008"/>
                    <a:pt x="7249926" y="17834"/>
                  </a:cubicBezTo>
                  <a:lnTo>
                    <a:pt x="7348965" y="48034"/>
                  </a:lnTo>
                  <a:lnTo>
                    <a:pt x="7348965" y="659815"/>
                  </a:lnTo>
                  <a:lnTo>
                    <a:pt x="7296530" y="699636"/>
                  </a:lnTo>
                  <a:cubicBezTo>
                    <a:pt x="7266352" y="719728"/>
                    <a:pt x="7234962" y="738253"/>
                    <a:pt x="7203001" y="755733"/>
                  </a:cubicBezTo>
                  <a:cubicBezTo>
                    <a:pt x="6988535" y="873011"/>
                    <a:pt x="6764546" y="973330"/>
                    <a:pt x="6550732" y="1091782"/>
                  </a:cubicBezTo>
                  <a:cubicBezTo>
                    <a:pt x="6320090" y="1219626"/>
                    <a:pt x="6090491" y="1351124"/>
                    <a:pt x="5871591" y="1497624"/>
                  </a:cubicBezTo>
                  <a:cubicBezTo>
                    <a:pt x="5755160" y="1575505"/>
                    <a:pt x="5641176" y="1657234"/>
                    <a:pt x="5528628" y="1740985"/>
                  </a:cubicBezTo>
                  <a:lnTo>
                    <a:pt x="5415667" y="1827303"/>
                  </a:lnTo>
                  <a:lnTo>
                    <a:pt x="4958360" y="1827303"/>
                  </a:lnTo>
                  <a:lnTo>
                    <a:pt x="4969241" y="1818083"/>
                  </a:lnTo>
                  <a:cubicBezTo>
                    <a:pt x="5069919" y="1734462"/>
                    <a:pt x="5171967" y="1652603"/>
                    <a:pt x="5276983" y="1574852"/>
                  </a:cubicBezTo>
                  <a:cubicBezTo>
                    <a:pt x="5510755" y="1401870"/>
                    <a:pt x="5754573" y="1241934"/>
                    <a:pt x="5999435" y="1084476"/>
                  </a:cubicBezTo>
                  <a:cubicBezTo>
                    <a:pt x="6146456" y="989898"/>
                    <a:pt x="6303783" y="911364"/>
                    <a:pt x="6456153" y="824873"/>
                  </a:cubicBezTo>
                  <a:cubicBezTo>
                    <a:pt x="6560517" y="765648"/>
                    <a:pt x="6666967" y="709162"/>
                    <a:pt x="6767285" y="643673"/>
                  </a:cubicBezTo>
                  <a:cubicBezTo>
                    <a:pt x="6829251" y="603102"/>
                    <a:pt x="6857299" y="538136"/>
                    <a:pt x="6839817" y="461168"/>
                  </a:cubicBezTo>
                  <a:cubicBezTo>
                    <a:pt x="6822727" y="385505"/>
                    <a:pt x="6763893" y="351457"/>
                    <a:pt x="6696580" y="346109"/>
                  </a:cubicBezTo>
                  <a:cubicBezTo>
                    <a:pt x="6602653" y="338673"/>
                    <a:pt x="6506248" y="336716"/>
                    <a:pt x="6413103" y="348978"/>
                  </a:cubicBezTo>
                  <a:cubicBezTo>
                    <a:pt x="6063357" y="395029"/>
                    <a:pt x="5713479" y="442514"/>
                    <a:pt x="5365429" y="499782"/>
                  </a:cubicBezTo>
                  <a:cubicBezTo>
                    <a:pt x="5027425" y="555356"/>
                    <a:pt x="4689941" y="616017"/>
                    <a:pt x="4355196" y="688549"/>
                  </a:cubicBezTo>
                  <a:cubicBezTo>
                    <a:pt x="4055806" y="753386"/>
                    <a:pt x="3759545" y="833222"/>
                    <a:pt x="3463806" y="913713"/>
                  </a:cubicBezTo>
                  <a:cubicBezTo>
                    <a:pt x="3105059" y="1011292"/>
                    <a:pt x="2748398" y="1116567"/>
                    <a:pt x="2390955" y="1218453"/>
                  </a:cubicBezTo>
                  <a:cubicBezTo>
                    <a:pt x="2301855" y="1243368"/>
                    <a:pt x="2212495" y="1266981"/>
                    <a:pt x="2123916" y="1293594"/>
                  </a:cubicBezTo>
                  <a:cubicBezTo>
                    <a:pt x="1642151" y="1437745"/>
                    <a:pt x="1178518" y="1630165"/>
                    <a:pt x="715148" y="1823236"/>
                  </a:cubicBezTo>
                  <a:cubicBezTo>
                    <a:pt x="476809" y="1823366"/>
                    <a:pt x="238339" y="1823496"/>
                    <a:pt x="0" y="1823496"/>
                  </a:cubicBezTo>
                  <a:cubicBezTo>
                    <a:pt x="102016" y="1777707"/>
                    <a:pt x="202464" y="1728396"/>
                    <a:pt x="306175" y="1686912"/>
                  </a:cubicBezTo>
                  <a:cubicBezTo>
                    <a:pt x="757153" y="1506494"/>
                    <a:pt x="1204870" y="1316422"/>
                    <a:pt x="1662110" y="1153094"/>
                  </a:cubicBezTo>
                  <a:cubicBezTo>
                    <a:pt x="2049167" y="1014813"/>
                    <a:pt x="2446007" y="902885"/>
                    <a:pt x="2841543" y="789390"/>
                  </a:cubicBezTo>
                  <a:cubicBezTo>
                    <a:pt x="3216596" y="681635"/>
                    <a:pt x="3594260" y="581969"/>
                    <a:pt x="3973097" y="488433"/>
                  </a:cubicBezTo>
                  <a:cubicBezTo>
                    <a:pt x="4238963" y="422815"/>
                    <a:pt x="4507957" y="368807"/>
                    <a:pt x="4777214" y="318191"/>
                  </a:cubicBezTo>
                  <a:cubicBezTo>
                    <a:pt x="5067081" y="263662"/>
                    <a:pt x="5358385" y="216568"/>
                    <a:pt x="5649688" y="170649"/>
                  </a:cubicBezTo>
                  <a:cubicBezTo>
                    <a:pt x="5895203" y="131903"/>
                    <a:pt x="6141499" y="96811"/>
                    <a:pt x="6388056" y="65111"/>
                  </a:cubicBezTo>
                  <a:cubicBezTo>
                    <a:pt x="6563647" y="42543"/>
                    <a:pt x="6740413" y="30019"/>
                    <a:pt x="6916394" y="9798"/>
                  </a:cubicBezTo>
                  <a:cubicBezTo>
                    <a:pt x="6954095" y="5493"/>
                    <a:pt x="6991568" y="2314"/>
                    <a:pt x="7028827" y="8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712E11E-5F4F-74F0-F1B0-6BC5CA793359}"/>
                </a:ext>
              </a:extLst>
            </p:cNvPr>
            <p:cNvSpPr/>
            <p:nvPr userDrawn="1"/>
          </p:nvSpPr>
          <p:spPr>
            <a:xfrm>
              <a:off x="3527018" y="4495799"/>
              <a:ext cx="8664983" cy="2358558"/>
            </a:xfrm>
            <a:custGeom>
              <a:avLst/>
              <a:gdLst>
                <a:gd name="connsiteX0" fmla="*/ 8389963 w 8664982"/>
                <a:gd name="connsiteY0" fmla="*/ 1817 h 2358396"/>
                <a:gd name="connsiteX1" fmla="*/ 8658342 w 8664982"/>
                <a:gd name="connsiteY1" fmla="*/ 20014 h 2358396"/>
                <a:gd name="connsiteX2" fmla="*/ 8664982 w 8664982"/>
                <a:gd name="connsiteY2" fmla="*/ 24447 h 2358396"/>
                <a:gd name="connsiteX3" fmla="*/ 8664982 w 8664982"/>
                <a:gd name="connsiteY3" fmla="*/ 326746 h 2358396"/>
                <a:gd name="connsiteX4" fmla="*/ 8636981 w 8664982"/>
                <a:gd name="connsiteY4" fmla="*/ 320578 h 2358396"/>
                <a:gd name="connsiteX5" fmla="*/ 8456922 w 8664982"/>
                <a:gd name="connsiteY5" fmla="*/ 294357 h 2358396"/>
                <a:gd name="connsiteX6" fmla="*/ 7890101 w 8664982"/>
                <a:gd name="connsiteY6" fmla="*/ 306099 h 2358396"/>
                <a:gd name="connsiteX7" fmla="*/ 7318974 w 8664982"/>
                <a:gd name="connsiteY7" fmla="*/ 371195 h 2358396"/>
                <a:gd name="connsiteX8" fmla="*/ 6787898 w 8664982"/>
                <a:gd name="connsiteY8" fmla="*/ 451555 h 2358396"/>
                <a:gd name="connsiteX9" fmla="*/ 5909684 w 8664982"/>
                <a:gd name="connsiteY9" fmla="*/ 599619 h 2358396"/>
                <a:gd name="connsiteX10" fmla="*/ 5421526 w 8664982"/>
                <a:gd name="connsiteY10" fmla="*/ 703592 h 2358396"/>
                <a:gd name="connsiteX11" fmla="*/ 4435034 w 8664982"/>
                <a:gd name="connsiteY11" fmla="*/ 954323 h 2358396"/>
                <a:gd name="connsiteX12" fmla="*/ 3663010 w 8664982"/>
                <a:gd name="connsiteY12" fmla="*/ 1178181 h 2358396"/>
                <a:gd name="connsiteX13" fmla="*/ 2931686 w 8664982"/>
                <a:gd name="connsiteY13" fmla="*/ 1406215 h 2358396"/>
                <a:gd name="connsiteX14" fmla="*/ 1863923 w 8664982"/>
                <a:gd name="connsiteY14" fmla="*/ 1823015 h 2358396"/>
                <a:gd name="connsiteX15" fmla="*/ 632961 w 8664982"/>
                <a:gd name="connsiteY15" fmla="*/ 2358396 h 2358396"/>
                <a:gd name="connsiteX16" fmla="*/ 4697 w 8664982"/>
                <a:gd name="connsiteY16" fmla="*/ 2358396 h 2358396"/>
                <a:gd name="connsiteX17" fmla="*/ 0 w 8664982"/>
                <a:gd name="connsiteY17" fmla="*/ 2349917 h 2358396"/>
                <a:gd name="connsiteX18" fmla="*/ 214988 w 8664982"/>
                <a:gd name="connsiteY18" fmla="*/ 2243206 h 2358396"/>
                <a:gd name="connsiteX19" fmla="*/ 2007161 w 8664982"/>
                <a:gd name="connsiteY19" fmla="*/ 1457483 h 2358396"/>
                <a:gd name="connsiteX20" fmla="*/ 2989347 w 8664982"/>
                <a:gd name="connsiteY20" fmla="*/ 1086342 h 2358396"/>
                <a:gd name="connsiteX21" fmla="*/ 3926786 w 8664982"/>
                <a:gd name="connsiteY21" fmla="*/ 798952 h 2358396"/>
                <a:gd name="connsiteX22" fmla="*/ 4965981 w 8664982"/>
                <a:gd name="connsiteY22" fmla="*/ 522652 h 2358396"/>
                <a:gd name="connsiteX23" fmla="*/ 6349572 w 8664982"/>
                <a:gd name="connsiteY23" fmla="*/ 234870 h 2358396"/>
                <a:gd name="connsiteX24" fmla="*/ 7588100 w 8664982"/>
                <a:gd name="connsiteY24" fmla="*/ 49496 h 2358396"/>
                <a:gd name="connsiteX25" fmla="*/ 8389963 w 8664982"/>
                <a:gd name="connsiteY25" fmla="*/ 1817 h 23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64982" h="2358396">
                  <a:moveTo>
                    <a:pt x="8389963" y="1817"/>
                  </a:moveTo>
                  <a:cubicBezTo>
                    <a:pt x="8479352" y="4555"/>
                    <a:pt x="8568819" y="10458"/>
                    <a:pt x="8658342" y="20014"/>
                  </a:cubicBezTo>
                  <a:lnTo>
                    <a:pt x="8664982" y="24447"/>
                  </a:lnTo>
                  <a:lnTo>
                    <a:pt x="8664982" y="326746"/>
                  </a:lnTo>
                  <a:lnTo>
                    <a:pt x="8636981" y="320578"/>
                  </a:lnTo>
                  <a:cubicBezTo>
                    <a:pt x="8577135" y="307664"/>
                    <a:pt x="8517192" y="296966"/>
                    <a:pt x="8456922" y="294357"/>
                  </a:cubicBezTo>
                  <a:cubicBezTo>
                    <a:pt x="8268416" y="286140"/>
                    <a:pt x="8078606" y="292923"/>
                    <a:pt x="7890101" y="306099"/>
                  </a:cubicBezTo>
                  <a:cubicBezTo>
                    <a:pt x="7699117" y="319404"/>
                    <a:pt x="7508914" y="345887"/>
                    <a:pt x="7318974" y="371195"/>
                  </a:cubicBezTo>
                  <a:cubicBezTo>
                    <a:pt x="7141557" y="394807"/>
                    <a:pt x="6964662" y="422724"/>
                    <a:pt x="6787898" y="451555"/>
                  </a:cubicBezTo>
                  <a:cubicBezTo>
                    <a:pt x="6494898" y="499430"/>
                    <a:pt x="6201900" y="547047"/>
                    <a:pt x="5909684" y="599619"/>
                  </a:cubicBezTo>
                  <a:cubicBezTo>
                    <a:pt x="5745964" y="629102"/>
                    <a:pt x="5583026" y="664064"/>
                    <a:pt x="5421526" y="703592"/>
                  </a:cubicBezTo>
                  <a:cubicBezTo>
                    <a:pt x="5092000" y="784341"/>
                    <a:pt x="4762734" y="866396"/>
                    <a:pt x="4435034" y="954323"/>
                  </a:cubicBezTo>
                  <a:cubicBezTo>
                    <a:pt x="4176345" y="1023724"/>
                    <a:pt x="3919743" y="1101213"/>
                    <a:pt x="3663010" y="1178181"/>
                  </a:cubicBezTo>
                  <a:cubicBezTo>
                    <a:pt x="3418409" y="1251497"/>
                    <a:pt x="3171330" y="1319071"/>
                    <a:pt x="2931686" y="1406215"/>
                  </a:cubicBezTo>
                  <a:cubicBezTo>
                    <a:pt x="2572677" y="1536798"/>
                    <a:pt x="2216539" y="1676123"/>
                    <a:pt x="1863923" y="1823015"/>
                  </a:cubicBezTo>
                  <a:cubicBezTo>
                    <a:pt x="1450907" y="1995083"/>
                    <a:pt x="1043108" y="2179414"/>
                    <a:pt x="632961" y="2358396"/>
                  </a:cubicBezTo>
                  <a:cubicBezTo>
                    <a:pt x="423584" y="2358396"/>
                    <a:pt x="214075" y="2358396"/>
                    <a:pt x="4697" y="2358396"/>
                  </a:cubicBezTo>
                  <a:cubicBezTo>
                    <a:pt x="3131" y="2355526"/>
                    <a:pt x="1566" y="2352787"/>
                    <a:pt x="0" y="2349917"/>
                  </a:cubicBezTo>
                  <a:cubicBezTo>
                    <a:pt x="71619" y="2314302"/>
                    <a:pt x="143108" y="2278167"/>
                    <a:pt x="214988" y="2243206"/>
                  </a:cubicBezTo>
                  <a:cubicBezTo>
                    <a:pt x="801769" y="1957381"/>
                    <a:pt x="1399507" y="1695822"/>
                    <a:pt x="2007161" y="1457483"/>
                  </a:cubicBezTo>
                  <a:cubicBezTo>
                    <a:pt x="2333034" y="1329638"/>
                    <a:pt x="2658516" y="1200359"/>
                    <a:pt x="2989347" y="1086342"/>
                  </a:cubicBezTo>
                  <a:cubicBezTo>
                    <a:pt x="3298131" y="980022"/>
                    <a:pt x="3612394" y="888052"/>
                    <a:pt x="3926786" y="798952"/>
                  </a:cubicBezTo>
                  <a:cubicBezTo>
                    <a:pt x="4271576" y="701243"/>
                    <a:pt x="4619105" y="612794"/>
                    <a:pt x="4965981" y="522652"/>
                  </a:cubicBezTo>
                  <a:cubicBezTo>
                    <a:pt x="5422308" y="403938"/>
                    <a:pt x="5882288" y="302054"/>
                    <a:pt x="6349572" y="234870"/>
                  </a:cubicBezTo>
                  <a:cubicBezTo>
                    <a:pt x="6762720" y="175383"/>
                    <a:pt x="7174432" y="104808"/>
                    <a:pt x="7588100" y="49496"/>
                  </a:cubicBezTo>
                  <a:cubicBezTo>
                    <a:pt x="7854323" y="13882"/>
                    <a:pt x="8121795" y="-6396"/>
                    <a:pt x="8389963" y="181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980F275B-384C-08AC-ABCC-13E78BB726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58181" y="5370589"/>
              <a:ext cx="6129596" cy="1485400"/>
            </a:xfrm>
            <a:custGeom>
              <a:avLst/>
              <a:gdLst>
                <a:gd name="T0" fmla="*/ 5839270 w 6129596"/>
                <a:gd name="T1" fmla="*/ 4 h 1485400"/>
                <a:gd name="T2" fmla="*/ 5981302 w 6129596"/>
                <a:gd name="T3" fmla="*/ 5956 h 1485400"/>
                <a:gd name="T4" fmla="*/ 6124539 w 6129596"/>
                <a:gd name="T5" fmla="*/ 121016 h 1485400"/>
                <a:gd name="T6" fmla="*/ 6052007 w 6129596"/>
                <a:gd name="T7" fmla="*/ 303651 h 1485400"/>
                <a:gd name="T8" fmla="*/ 5740875 w 6129596"/>
                <a:gd name="T9" fmla="*/ 484851 h 1485400"/>
                <a:gd name="T10" fmla="*/ 5284157 w 6129596"/>
                <a:gd name="T11" fmla="*/ 744454 h 1485400"/>
                <a:gd name="T12" fmla="*/ 4561705 w 6129596"/>
                <a:gd name="T13" fmla="*/ 1234830 h 1485400"/>
                <a:gd name="T14" fmla="*/ 4253965 w 6129596"/>
                <a:gd name="T15" fmla="*/ 1478061 h 1485400"/>
                <a:gd name="T16" fmla="*/ 4247420 w 6129596"/>
                <a:gd name="T17" fmla="*/ 1483607 h 1485400"/>
                <a:gd name="T18" fmla="*/ 3800097 w 6129596"/>
                <a:gd name="T19" fmla="*/ 1483607 h 1485400"/>
                <a:gd name="T20" fmla="*/ 3911678 w 6129596"/>
                <a:gd name="T21" fmla="*/ 1384099 h 1485400"/>
                <a:gd name="T22" fmla="*/ 5391650 w 6129596"/>
                <a:gd name="T23" fmla="*/ 332221 h 1485400"/>
                <a:gd name="T24" fmla="*/ 5088997 w 6129596"/>
                <a:gd name="T25" fmla="*/ 375270 h 1485400"/>
                <a:gd name="T26" fmla="*/ 4370589 w 6129596"/>
                <a:gd name="T27" fmla="*/ 502071 h 1485400"/>
                <a:gd name="T28" fmla="*/ 3278822 w 6129596"/>
                <a:gd name="T29" fmla="*/ 726453 h 1485400"/>
                <a:gd name="T30" fmla="*/ 2233759 w 6129596"/>
                <a:gd name="T31" fmla="*/ 1007711 h 1485400"/>
                <a:gd name="T32" fmla="*/ 1741679 w 6129596"/>
                <a:gd name="T33" fmla="*/ 1151304 h 1485400"/>
                <a:gd name="T34" fmla="*/ 1741688 w 6129596"/>
                <a:gd name="T35" fmla="*/ 1151339 h 1485400"/>
                <a:gd name="T36" fmla="*/ 1285752 w 6129596"/>
                <a:gd name="T37" fmla="*/ 1300579 h 1485400"/>
                <a:gd name="T38" fmla="*/ 813509 w 6129596"/>
                <a:gd name="T39" fmla="*/ 1461818 h 1485400"/>
                <a:gd name="T40" fmla="*/ 690753 w 6129596"/>
                <a:gd name="T41" fmla="*/ 1484910 h 1485400"/>
                <a:gd name="T42" fmla="*/ 0 w 6129596"/>
                <a:gd name="T43" fmla="*/ 1483474 h 1485400"/>
                <a:gd name="T44" fmla="*/ 1408770 w 6129596"/>
                <a:gd name="T45" fmla="*/ 953441 h 1485400"/>
                <a:gd name="T46" fmla="*/ 1675686 w 6129596"/>
                <a:gd name="T47" fmla="*/ 878334 h 1485400"/>
                <a:gd name="T48" fmla="*/ 1675677 w 6129596"/>
                <a:gd name="T49" fmla="*/ 878299 h 1485400"/>
                <a:gd name="T50" fmla="*/ 2748528 w 6129596"/>
                <a:gd name="T51" fmla="*/ 573561 h 1485400"/>
                <a:gd name="T52" fmla="*/ 3639918 w 6129596"/>
                <a:gd name="T53" fmla="*/ 348397 h 1485400"/>
                <a:gd name="T54" fmla="*/ 4650153 w 6129596"/>
                <a:gd name="T55" fmla="*/ 159630 h 1485400"/>
                <a:gd name="T56" fmla="*/ 5697825 w 6129596"/>
                <a:gd name="T57" fmla="*/ 8826 h 1485400"/>
                <a:gd name="T58" fmla="*/ 5839270 w 6129596"/>
                <a:gd name="T59" fmla="*/ 4 h 14854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129596" h="1485400">
                  <a:moveTo>
                    <a:pt x="5839270" y="4"/>
                  </a:moveTo>
                  <a:cubicBezTo>
                    <a:pt x="5886755" y="-112"/>
                    <a:pt x="5934337" y="2238"/>
                    <a:pt x="5981302" y="5956"/>
                  </a:cubicBezTo>
                  <a:cubicBezTo>
                    <a:pt x="6048615" y="11305"/>
                    <a:pt x="6107449" y="45353"/>
                    <a:pt x="6124539" y="121016"/>
                  </a:cubicBezTo>
                  <a:cubicBezTo>
                    <a:pt x="6141889" y="197984"/>
                    <a:pt x="6113841" y="262949"/>
                    <a:pt x="6052007" y="303651"/>
                  </a:cubicBezTo>
                  <a:cubicBezTo>
                    <a:pt x="5951689" y="369139"/>
                    <a:pt x="5845239" y="425626"/>
                    <a:pt x="5740875" y="484851"/>
                  </a:cubicBezTo>
                  <a:cubicBezTo>
                    <a:pt x="5588505" y="571342"/>
                    <a:pt x="5431178" y="649876"/>
                    <a:pt x="5284157" y="744454"/>
                  </a:cubicBezTo>
                  <a:cubicBezTo>
                    <a:pt x="5039295" y="901912"/>
                    <a:pt x="4795477" y="1061848"/>
                    <a:pt x="4561705" y="1234830"/>
                  </a:cubicBezTo>
                  <a:cubicBezTo>
                    <a:pt x="4456690" y="1312581"/>
                    <a:pt x="4354643" y="1394440"/>
                    <a:pt x="4253965" y="1478061"/>
                  </a:cubicBezTo>
                  <a:lnTo>
                    <a:pt x="4247420" y="1483607"/>
                  </a:lnTo>
                  <a:lnTo>
                    <a:pt x="3800097" y="1483607"/>
                  </a:lnTo>
                  <a:lnTo>
                    <a:pt x="3911678" y="1384099"/>
                  </a:lnTo>
                  <a:cubicBezTo>
                    <a:pt x="4372563" y="989483"/>
                    <a:pt x="4868042" y="644494"/>
                    <a:pt x="5391650" y="332221"/>
                  </a:cubicBezTo>
                  <a:cubicBezTo>
                    <a:pt x="5290679" y="346440"/>
                    <a:pt x="5189447" y="358181"/>
                    <a:pt x="5088997" y="375270"/>
                  </a:cubicBezTo>
                  <a:cubicBezTo>
                    <a:pt x="4849225" y="415971"/>
                    <a:pt x="4609189" y="455499"/>
                    <a:pt x="4370589" y="502071"/>
                  </a:cubicBezTo>
                  <a:cubicBezTo>
                    <a:pt x="4005972" y="573169"/>
                    <a:pt x="3640179" y="641005"/>
                    <a:pt x="3278822" y="726453"/>
                  </a:cubicBezTo>
                  <a:cubicBezTo>
                    <a:pt x="2927903" y="809420"/>
                    <a:pt x="2581548" y="911827"/>
                    <a:pt x="2233759" y="1007711"/>
                  </a:cubicBezTo>
                  <a:lnTo>
                    <a:pt x="1741679" y="1151304"/>
                  </a:lnTo>
                  <a:lnTo>
                    <a:pt x="1741688" y="1151339"/>
                  </a:lnTo>
                  <a:cubicBezTo>
                    <a:pt x="1589708" y="1201042"/>
                    <a:pt x="1437338" y="1249701"/>
                    <a:pt x="1285752" y="1300579"/>
                  </a:cubicBezTo>
                  <a:cubicBezTo>
                    <a:pt x="1128034" y="1353543"/>
                    <a:pt x="971358" y="1409637"/>
                    <a:pt x="813509" y="1461818"/>
                  </a:cubicBezTo>
                  <a:cubicBezTo>
                    <a:pt x="774243" y="1474864"/>
                    <a:pt x="731715" y="1484648"/>
                    <a:pt x="690753" y="1484910"/>
                  </a:cubicBezTo>
                  <a:cubicBezTo>
                    <a:pt x="460501" y="1486344"/>
                    <a:pt x="230251" y="1484257"/>
                    <a:pt x="0" y="1483474"/>
                  </a:cubicBezTo>
                  <a:cubicBezTo>
                    <a:pt x="463372" y="1290273"/>
                    <a:pt x="927005" y="1097853"/>
                    <a:pt x="1408770" y="953441"/>
                  </a:cubicBezTo>
                  <a:lnTo>
                    <a:pt x="1675686" y="878334"/>
                  </a:lnTo>
                  <a:lnTo>
                    <a:pt x="1675677" y="878299"/>
                  </a:lnTo>
                  <a:cubicBezTo>
                    <a:pt x="2033120" y="776415"/>
                    <a:pt x="2389781" y="671140"/>
                    <a:pt x="2748528" y="573561"/>
                  </a:cubicBezTo>
                  <a:cubicBezTo>
                    <a:pt x="3044267" y="493070"/>
                    <a:pt x="3340528" y="413232"/>
                    <a:pt x="3639918" y="348397"/>
                  </a:cubicBezTo>
                  <a:cubicBezTo>
                    <a:pt x="3974663" y="275865"/>
                    <a:pt x="4312147" y="215204"/>
                    <a:pt x="4650153" y="159630"/>
                  </a:cubicBezTo>
                  <a:cubicBezTo>
                    <a:pt x="4998203" y="102362"/>
                    <a:pt x="5348079" y="54875"/>
                    <a:pt x="5697825" y="8826"/>
                  </a:cubicBezTo>
                  <a:cubicBezTo>
                    <a:pt x="5744397" y="2694"/>
                    <a:pt x="5791785" y="118"/>
                    <a:pt x="5839270" y="4"/>
                  </a:cubicBezTo>
                  <a:close/>
                </a:path>
              </a:pathLst>
            </a:custGeom>
            <a:solidFill>
              <a:srgbClr val="1A2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DEF495AD-A5CF-7F69-097B-40FF5BEAD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59979" y="4786578"/>
              <a:ext cx="8032021" cy="2071423"/>
            </a:xfrm>
            <a:custGeom>
              <a:avLst/>
              <a:gdLst>
                <a:gd name="T0" fmla="*/ 8032021 w 8032021"/>
                <a:gd name="T1" fmla="*/ 903967 h 2071423"/>
                <a:gd name="T2" fmla="*/ 8032021 w 8032021"/>
                <a:gd name="T3" fmla="*/ 1210871 h 2071423"/>
                <a:gd name="T4" fmla="*/ 7989590 w 8032021"/>
                <a:gd name="T5" fmla="*/ 1242063 h 2071423"/>
                <a:gd name="T6" fmla="*/ 7894405 w 8032021"/>
                <a:gd name="T7" fmla="*/ 1303158 h 2071423"/>
                <a:gd name="T8" fmla="*/ 7203523 w 8032021"/>
                <a:gd name="T9" fmla="*/ 1673908 h 2071423"/>
                <a:gd name="T10" fmla="*/ 6592477 w 8032021"/>
                <a:gd name="T11" fmla="*/ 2055877 h 2071423"/>
                <a:gd name="T12" fmla="*/ 6570456 w 8032021"/>
                <a:gd name="T13" fmla="*/ 2071423 h 2071423"/>
                <a:gd name="T14" fmla="*/ 6098765 w 8032021"/>
                <a:gd name="T15" fmla="*/ 2071423 h 2071423"/>
                <a:gd name="T16" fmla="*/ 6211553 w 8032021"/>
                <a:gd name="T17" fmla="*/ 1985237 h 2071423"/>
                <a:gd name="T18" fmla="*/ 6554515 w 8032021"/>
                <a:gd name="T19" fmla="*/ 1741874 h 2071423"/>
                <a:gd name="T20" fmla="*/ 7233658 w 8032021"/>
                <a:gd name="T21" fmla="*/ 1336032 h 2071423"/>
                <a:gd name="T22" fmla="*/ 7885927 w 8032021"/>
                <a:gd name="T23" fmla="*/ 999984 h 2071423"/>
                <a:gd name="T24" fmla="*/ 7979456 w 8032021"/>
                <a:gd name="T25" fmla="*/ 943887 h 2071423"/>
                <a:gd name="T26" fmla="*/ 7540550 w 8032021"/>
                <a:gd name="T27" fmla="*/ 1426 h 2071423"/>
                <a:gd name="T28" fmla="*/ 7823961 w 8032021"/>
                <a:gd name="T29" fmla="*/ 3579 h 2071423"/>
                <a:gd name="T30" fmla="*/ 8003726 w 8032021"/>
                <a:gd name="T31" fmla="*/ 25691 h 2071423"/>
                <a:gd name="T32" fmla="*/ 8032021 w 8032021"/>
                <a:gd name="T33" fmla="*/ 32559 h 2071423"/>
                <a:gd name="T34" fmla="*/ 8032021 w 8032021"/>
                <a:gd name="T35" fmla="*/ 292326 h 2071423"/>
                <a:gd name="T36" fmla="*/ 7932850 w 8032021"/>
                <a:gd name="T37" fmla="*/ 262086 h 2071423"/>
                <a:gd name="T38" fmla="*/ 7599319 w 8032021"/>
                <a:gd name="T39" fmla="*/ 254050 h 2071423"/>
                <a:gd name="T40" fmla="*/ 7070982 w 8032021"/>
                <a:gd name="T41" fmla="*/ 309362 h 2071423"/>
                <a:gd name="T42" fmla="*/ 6332614 w 8032021"/>
                <a:gd name="T43" fmla="*/ 414899 h 2071423"/>
                <a:gd name="T44" fmla="*/ 5460139 w 8032021"/>
                <a:gd name="T45" fmla="*/ 562443 h 2071423"/>
                <a:gd name="T46" fmla="*/ 4656023 w 8032021"/>
                <a:gd name="T47" fmla="*/ 732684 h 2071423"/>
                <a:gd name="T48" fmla="*/ 3524467 w 8032021"/>
                <a:gd name="T49" fmla="*/ 1033641 h 2071423"/>
                <a:gd name="T50" fmla="*/ 2345036 w 8032021"/>
                <a:gd name="T51" fmla="*/ 1397346 h 2071423"/>
                <a:gd name="T52" fmla="*/ 989101 w 8032021"/>
                <a:gd name="T53" fmla="*/ 1931163 h 2071423"/>
                <a:gd name="T54" fmla="*/ 682926 w 8032021"/>
                <a:gd name="T55" fmla="*/ 2067748 h 2071423"/>
                <a:gd name="T56" fmla="*/ 0 w 8032021"/>
                <a:gd name="T57" fmla="*/ 2067618 h 2071423"/>
                <a:gd name="T58" fmla="*/ 1230961 w 8032021"/>
                <a:gd name="T59" fmla="*/ 1532235 h 2071423"/>
                <a:gd name="T60" fmla="*/ 2298724 w 8032021"/>
                <a:gd name="T61" fmla="*/ 1115436 h 2071423"/>
                <a:gd name="T62" fmla="*/ 3030048 w 8032021"/>
                <a:gd name="T63" fmla="*/ 887403 h 2071423"/>
                <a:gd name="T64" fmla="*/ 3802073 w 8032021"/>
                <a:gd name="T65" fmla="*/ 663545 h 2071423"/>
                <a:gd name="T66" fmla="*/ 4788564 w 8032021"/>
                <a:gd name="T67" fmla="*/ 412812 h 2071423"/>
                <a:gd name="T68" fmla="*/ 5276721 w 8032021"/>
                <a:gd name="T69" fmla="*/ 308841 h 2071423"/>
                <a:gd name="T70" fmla="*/ 6154937 w 8032021"/>
                <a:gd name="T71" fmla="*/ 160775 h 2071423"/>
                <a:gd name="T72" fmla="*/ 6686013 w 8032021"/>
                <a:gd name="T73" fmla="*/ 80416 h 2071423"/>
                <a:gd name="T74" fmla="*/ 7257139 w 8032021"/>
                <a:gd name="T75" fmla="*/ 15319 h 2071423"/>
                <a:gd name="T76" fmla="*/ 7540550 w 8032021"/>
                <a:gd name="T77" fmla="*/ 1426 h 20714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8032021" h="2071423">
                  <a:moveTo>
                    <a:pt x="8032021" y="903967"/>
                  </a:moveTo>
                  <a:lnTo>
                    <a:pt x="8032021" y="1210871"/>
                  </a:lnTo>
                  <a:lnTo>
                    <a:pt x="7989590" y="1242063"/>
                  </a:lnTo>
                  <a:cubicBezTo>
                    <a:pt x="7958572" y="1263655"/>
                    <a:pt x="7926953" y="1284210"/>
                    <a:pt x="7894405" y="1303158"/>
                  </a:cubicBezTo>
                  <a:cubicBezTo>
                    <a:pt x="7668720" y="1434655"/>
                    <a:pt x="7430252" y="1543976"/>
                    <a:pt x="7203523" y="1673908"/>
                  </a:cubicBezTo>
                  <a:cubicBezTo>
                    <a:pt x="6995189" y="1793274"/>
                    <a:pt x="6794290" y="1925684"/>
                    <a:pt x="6592477" y="2055877"/>
                  </a:cubicBezTo>
                  <a:lnTo>
                    <a:pt x="6570456" y="2071423"/>
                  </a:lnTo>
                  <a:lnTo>
                    <a:pt x="6098765" y="2071423"/>
                  </a:lnTo>
                  <a:lnTo>
                    <a:pt x="6211553" y="1985237"/>
                  </a:lnTo>
                  <a:cubicBezTo>
                    <a:pt x="6324102" y="1901485"/>
                    <a:pt x="6438086" y="1819756"/>
                    <a:pt x="6554515" y="1741874"/>
                  </a:cubicBezTo>
                  <a:cubicBezTo>
                    <a:pt x="6773417" y="1595374"/>
                    <a:pt x="7003016" y="1463878"/>
                    <a:pt x="7233658" y="1336032"/>
                  </a:cubicBezTo>
                  <a:cubicBezTo>
                    <a:pt x="7447472" y="1217582"/>
                    <a:pt x="7671461" y="1117262"/>
                    <a:pt x="7885927" y="999984"/>
                  </a:cubicBezTo>
                  <a:cubicBezTo>
                    <a:pt x="7917888" y="982503"/>
                    <a:pt x="7949278" y="963978"/>
                    <a:pt x="7979456" y="943887"/>
                  </a:cubicBezTo>
                  <a:lnTo>
                    <a:pt x="8032021" y="903967"/>
                  </a:lnTo>
                  <a:close/>
                  <a:moveTo>
                    <a:pt x="7540550" y="1426"/>
                  </a:moveTo>
                  <a:cubicBezTo>
                    <a:pt x="7635129" y="-890"/>
                    <a:pt x="7729708" y="-531"/>
                    <a:pt x="7823961" y="3579"/>
                  </a:cubicBezTo>
                  <a:cubicBezTo>
                    <a:pt x="7884230" y="6188"/>
                    <a:pt x="7943978" y="14146"/>
                    <a:pt x="8003726" y="25691"/>
                  </a:cubicBezTo>
                  <a:lnTo>
                    <a:pt x="8032021" y="32559"/>
                  </a:lnTo>
                  <a:lnTo>
                    <a:pt x="8032021" y="292326"/>
                  </a:lnTo>
                  <a:lnTo>
                    <a:pt x="7932850" y="262086"/>
                  </a:lnTo>
                  <a:cubicBezTo>
                    <a:pt x="7823471" y="238347"/>
                    <a:pt x="7712422" y="241135"/>
                    <a:pt x="7599319" y="254050"/>
                  </a:cubicBezTo>
                  <a:cubicBezTo>
                    <a:pt x="7423337" y="274271"/>
                    <a:pt x="7246573" y="286794"/>
                    <a:pt x="7070982" y="309362"/>
                  </a:cubicBezTo>
                  <a:cubicBezTo>
                    <a:pt x="6824425" y="341063"/>
                    <a:pt x="6578129" y="376155"/>
                    <a:pt x="6332614" y="414899"/>
                  </a:cubicBezTo>
                  <a:cubicBezTo>
                    <a:pt x="6041311" y="460819"/>
                    <a:pt x="5750007" y="507912"/>
                    <a:pt x="5460139" y="562443"/>
                  </a:cubicBezTo>
                  <a:cubicBezTo>
                    <a:pt x="5190883" y="613059"/>
                    <a:pt x="4921887" y="667066"/>
                    <a:pt x="4656023" y="732684"/>
                  </a:cubicBezTo>
                  <a:cubicBezTo>
                    <a:pt x="4277185" y="826221"/>
                    <a:pt x="3899522" y="925886"/>
                    <a:pt x="3524467" y="1033641"/>
                  </a:cubicBezTo>
                  <a:cubicBezTo>
                    <a:pt x="3128932" y="1147135"/>
                    <a:pt x="2732092" y="1259065"/>
                    <a:pt x="2345036" y="1397346"/>
                  </a:cubicBezTo>
                  <a:cubicBezTo>
                    <a:pt x="1887796" y="1560674"/>
                    <a:pt x="1440079" y="1750745"/>
                    <a:pt x="989101" y="1931163"/>
                  </a:cubicBezTo>
                  <a:cubicBezTo>
                    <a:pt x="885390" y="1972648"/>
                    <a:pt x="784940" y="2021959"/>
                    <a:pt x="682926" y="2067748"/>
                  </a:cubicBezTo>
                  <a:cubicBezTo>
                    <a:pt x="455283" y="2067748"/>
                    <a:pt x="227642" y="2067618"/>
                    <a:pt x="0" y="2067618"/>
                  </a:cubicBezTo>
                  <a:cubicBezTo>
                    <a:pt x="410147" y="1888636"/>
                    <a:pt x="817946" y="1704303"/>
                    <a:pt x="1230961" y="1532235"/>
                  </a:cubicBezTo>
                  <a:cubicBezTo>
                    <a:pt x="1583578" y="1385214"/>
                    <a:pt x="1939716" y="1246020"/>
                    <a:pt x="2298724" y="1115436"/>
                  </a:cubicBezTo>
                  <a:cubicBezTo>
                    <a:pt x="2538369" y="1028293"/>
                    <a:pt x="2785447" y="960717"/>
                    <a:pt x="3030048" y="887403"/>
                  </a:cubicBezTo>
                  <a:cubicBezTo>
                    <a:pt x="3286781" y="810435"/>
                    <a:pt x="3543384" y="732946"/>
                    <a:pt x="3802073" y="663545"/>
                  </a:cubicBezTo>
                  <a:cubicBezTo>
                    <a:pt x="4129772" y="575618"/>
                    <a:pt x="4459037" y="493563"/>
                    <a:pt x="4788564" y="412812"/>
                  </a:cubicBezTo>
                  <a:cubicBezTo>
                    <a:pt x="4950065" y="373284"/>
                    <a:pt x="5113003" y="338322"/>
                    <a:pt x="5276721" y="308841"/>
                  </a:cubicBezTo>
                  <a:cubicBezTo>
                    <a:pt x="5568939" y="256267"/>
                    <a:pt x="5861937" y="208652"/>
                    <a:pt x="6154937" y="160775"/>
                  </a:cubicBezTo>
                  <a:cubicBezTo>
                    <a:pt x="6331701" y="131945"/>
                    <a:pt x="6508595" y="104028"/>
                    <a:pt x="6686013" y="80416"/>
                  </a:cubicBezTo>
                  <a:cubicBezTo>
                    <a:pt x="6875953" y="55109"/>
                    <a:pt x="7066155" y="28626"/>
                    <a:pt x="7257139" y="15319"/>
                  </a:cubicBezTo>
                  <a:cubicBezTo>
                    <a:pt x="7351392" y="8732"/>
                    <a:pt x="7445971" y="3742"/>
                    <a:pt x="7540550" y="14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BC6C1C9C-6E9B-2E22-3997-91DFB46CD5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30068" y="5997137"/>
              <a:ext cx="1461933" cy="860864"/>
            </a:xfrm>
            <a:custGeom>
              <a:avLst/>
              <a:gdLst>
                <a:gd name="T0" fmla="*/ 1461933 w 1461933"/>
                <a:gd name="T1" fmla="*/ 0 h 860864"/>
                <a:gd name="T2" fmla="*/ 1461933 w 1461933"/>
                <a:gd name="T3" fmla="*/ 343665 h 860864"/>
                <a:gd name="T4" fmla="*/ 584022 w 1461933"/>
                <a:gd name="T5" fmla="*/ 860864 h 860864"/>
                <a:gd name="T6" fmla="*/ 0 w 1461933"/>
                <a:gd name="T7" fmla="*/ 860864 h 860864"/>
                <a:gd name="T8" fmla="*/ 22388 w 1461933"/>
                <a:gd name="T9" fmla="*/ 845059 h 860864"/>
                <a:gd name="T10" fmla="*/ 633433 w 1461933"/>
                <a:gd name="T11" fmla="*/ 463090 h 860864"/>
                <a:gd name="T12" fmla="*/ 1324316 w 1461933"/>
                <a:gd name="T13" fmla="*/ 92340 h 860864"/>
                <a:gd name="T14" fmla="*/ 1419501 w 1461933"/>
                <a:gd name="T15" fmla="*/ 31191 h 8608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61933" h="860864">
                  <a:moveTo>
                    <a:pt x="1461933" y="0"/>
                  </a:moveTo>
                  <a:lnTo>
                    <a:pt x="1461933" y="343665"/>
                  </a:lnTo>
                  <a:lnTo>
                    <a:pt x="584022" y="860864"/>
                  </a:lnTo>
                  <a:lnTo>
                    <a:pt x="0" y="860864"/>
                  </a:lnTo>
                  <a:lnTo>
                    <a:pt x="22388" y="845059"/>
                  </a:lnTo>
                  <a:cubicBezTo>
                    <a:pt x="224331" y="714865"/>
                    <a:pt x="425099" y="582454"/>
                    <a:pt x="633433" y="463090"/>
                  </a:cubicBezTo>
                  <a:cubicBezTo>
                    <a:pt x="860031" y="333159"/>
                    <a:pt x="1098631" y="223838"/>
                    <a:pt x="1324316" y="92340"/>
                  </a:cubicBezTo>
                  <a:cubicBezTo>
                    <a:pt x="1356865" y="73360"/>
                    <a:pt x="1388483" y="52789"/>
                    <a:pt x="1419501" y="31191"/>
                  </a:cubicBezTo>
                  <a:lnTo>
                    <a:pt x="1461933" y="0"/>
                  </a:lnTo>
                  <a:close/>
                </a:path>
              </a:pathLst>
            </a:custGeom>
            <a:solidFill>
              <a:srgbClr val="FBC1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pic>
        <p:nvPicPr>
          <p:cNvPr id="16" name="Graphic 18">
            <a:extLst>
              <a:ext uri="{FF2B5EF4-FFF2-40B4-BE49-F238E27FC236}">
                <a16:creationId xmlns:a16="http://schemas.microsoft.com/office/drawing/2014/main" id="{C6233DBC-377C-39CE-E94C-E3FB2FAC1E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A picture containing indoor, decorated, decorative, several&#10;&#10;Description automatically generated">
            <a:extLst>
              <a:ext uri="{FF2B5EF4-FFF2-40B4-BE49-F238E27FC236}">
                <a16:creationId xmlns:a16="http://schemas.microsoft.com/office/drawing/2014/main" id="{143F8492-68C7-11EC-6411-0EEA164D7F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/>
          <a:srcRect l="-1781"/>
          <a:stretch/>
        </p:blipFill>
        <p:spPr>
          <a:xfrm>
            <a:off x="4976813" y="0"/>
            <a:ext cx="7610475" cy="3805238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201">
            <a:extLst>
              <a:ext uri="{FF2B5EF4-FFF2-40B4-BE49-F238E27FC236}">
                <a16:creationId xmlns:a16="http://schemas.microsoft.com/office/drawing/2014/main" id="{E8A4FCFA-C492-B5C9-59C0-27AA75E7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9" name="Slide Number Placeholder 25">
            <a:extLst>
              <a:ext uri="{FF2B5EF4-FFF2-40B4-BE49-F238E27FC236}">
                <a16:creationId xmlns:a16="http://schemas.microsoft.com/office/drawing/2014/main" id="{B35271B9-D12A-C2F3-A428-4522A45F6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5AC37-363C-634B-9EB6-060E4A026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56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SlideAdd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4E501C1F-979D-E860-B5D9-EB88142884D5}"/>
              </a:ext>
            </a:extLst>
          </p:cNvPr>
          <p:cNvSpPr/>
          <p:nvPr userDrawn="1"/>
        </p:nvSpPr>
        <p:spPr>
          <a:xfrm flipH="1">
            <a:off x="2359152" y="3175"/>
            <a:ext cx="10047288" cy="685800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E24A011-5774-EB00-F9DE-7A18D0604A8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" y="3175"/>
            <a:ext cx="9444166" cy="6858001"/>
          </a:xfrm>
          <a:custGeom>
            <a:avLst/>
            <a:gdLst>
              <a:gd name="connsiteX0" fmla="*/ 9444166 w 9444166"/>
              <a:gd name="connsiteY0" fmla="*/ 0 h 6858001"/>
              <a:gd name="connsiteX1" fmla="*/ 7085014 w 9444166"/>
              <a:gd name="connsiteY1" fmla="*/ 0 h 6858001"/>
              <a:gd name="connsiteX2" fmla="*/ 5726963 w 9444166"/>
              <a:gd name="connsiteY2" fmla="*/ 0 h 6858001"/>
              <a:gd name="connsiteX3" fmla="*/ 3367811 w 9444166"/>
              <a:gd name="connsiteY3" fmla="*/ 0 h 6858001"/>
              <a:gd name="connsiteX4" fmla="*/ 3444071 w 9444166"/>
              <a:gd name="connsiteY4" fmla="*/ 782003 h 6858001"/>
              <a:gd name="connsiteX5" fmla="*/ 4087408 w 9444166"/>
              <a:gd name="connsiteY5" fmla="*/ 1798130 h 6858001"/>
              <a:gd name="connsiteX6" fmla="*/ 4615845 w 9444166"/>
              <a:gd name="connsiteY6" fmla="*/ 2869629 h 6858001"/>
              <a:gd name="connsiteX7" fmla="*/ 3528454 w 9444166"/>
              <a:gd name="connsiteY7" fmla="*/ 4461765 h 6858001"/>
              <a:gd name="connsiteX8" fmla="*/ 2524050 w 9444166"/>
              <a:gd name="connsiteY8" fmla="*/ 4657218 h 6858001"/>
              <a:gd name="connsiteX9" fmla="*/ 1677941 w 9444166"/>
              <a:gd name="connsiteY9" fmla="*/ 5877498 h 6858001"/>
              <a:gd name="connsiteX10" fmla="*/ 383210 w 9444166"/>
              <a:gd name="connsiteY10" fmla="*/ 6673725 h 6858001"/>
              <a:gd name="connsiteX11" fmla="*/ 0 w 9444166"/>
              <a:gd name="connsiteY11" fmla="*/ 6858001 h 6858001"/>
              <a:gd name="connsiteX12" fmla="*/ 2359152 w 9444166"/>
              <a:gd name="connsiteY12" fmla="*/ 6858001 h 6858001"/>
              <a:gd name="connsiteX13" fmla="*/ 7085014 w 9444166"/>
              <a:gd name="connsiteY13" fmla="*/ 6858001 h 6858001"/>
              <a:gd name="connsiteX14" fmla="*/ 9444166 w 9444166"/>
              <a:gd name="connsiteY1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44166" h="6858001">
                <a:moveTo>
                  <a:pt x="9444166" y="0"/>
                </a:moveTo>
                <a:lnTo>
                  <a:pt x="7085014" y="0"/>
                </a:lnTo>
                <a:lnTo>
                  <a:pt x="5726963" y="0"/>
                </a:lnTo>
                <a:lnTo>
                  <a:pt x="3367811" y="0"/>
                </a:lnTo>
                <a:cubicBezTo>
                  <a:pt x="3312740" y="254509"/>
                  <a:pt x="3349221" y="535623"/>
                  <a:pt x="3444071" y="782003"/>
                </a:cubicBezTo>
                <a:cubicBezTo>
                  <a:pt x="3588601" y="1157478"/>
                  <a:pt x="3848474" y="1474597"/>
                  <a:pt x="4087408" y="1798130"/>
                </a:cubicBezTo>
                <a:cubicBezTo>
                  <a:pt x="4326407" y="2121662"/>
                  <a:pt x="4553923" y="2472055"/>
                  <a:pt x="4615845" y="2869629"/>
                </a:cubicBezTo>
                <a:cubicBezTo>
                  <a:pt x="4724908" y="3569335"/>
                  <a:pt x="4219439" y="4309428"/>
                  <a:pt x="3528454" y="4461765"/>
                </a:cubicBezTo>
                <a:cubicBezTo>
                  <a:pt x="3193209" y="4535679"/>
                  <a:pt x="2823766" y="4489705"/>
                  <a:pt x="2524050" y="4657218"/>
                </a:cubicBezTo>
                <a:cubicBezTo>
                  <a:pt x="2086403" y="4901756"/>
                  <a:pt x="1985461" y="5481385"/>
                  <a:pt x="1677941" y="5877498"/>
                </a:cubicBezTo>
                <a:cubicBezTo>
                  <a:pt x="1363506" y="6282564"/>
                  <a:pt x="853912" y="6470842"/>
                  <a:pt x="383210" y="6673725"/>
                </a:cubicBezTo>
                <a:cubicBezTo>
                  <a:pt x="254987" y="6728969"/>
                  <a:pt x="125051" y="6789485"/>
                  <a:pt x="0" y="6858001"/>
                </a:cubicBezTo>
                <a:lnTo>
                  <a:pt x="2359152" y="6858001"/>
                </a:lnTo>
                <a:lnTo>
                  <a:pt x="7085014" y="6858001"/>
                </a:lnTo>
                <a:lnTo>
                  <a:pt x="9444166" y="6858001"/>
                </a:lnTo>
                <a:close/>
              </a:path>
            </a:pathLst>
          </a:custGeom>
          <a:solidFill>
            <a:schemeClr val="accent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767328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4184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4A4DD74-97DB-CFF3-4147-24AEF6B33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5262692" y="0"/>
            <a:ext cx="6929308" cy="6705620"/>
          </a:xfrm>
          <a:custGeom>
            <a:avLst/>
            <a:gdLst>
              <a:gd name="connsiteX0" fmla="*/ 0 w 6929308"/>
              <a:gd name="connsiteY0" fmla="*/ 0 h 6705620"/>
              <a:gd name="connsiteX1" fmla="*/ 6929308 w 6929308"/>
              <a:gd name="connsiteY1" fmla="*/ 0 h 6705620"/>
              <a:gd name="connsiteX2" fmla="*/ 6929308 w 6929308"/>
              <a:gd name="connsiteY2" fmla="*/ 6705620 h 6705620"/>
              <a:gd name="connsiteX3" fmla="*/ 6864767 w 6929308"/>
              <a:gd name="connsiteY3" fmla="*/ 6664326 h 6705620"/>
              <a:gd name="connsiteX4" fmla="*/ 6556810 w 6929308"/>
              <a:gd name="connsiteY4" fmla="*/ 6517006 h 6705620"/>
              <a:gd name="connsiteX5" fmla="*/ 5159628 w 6929308"/>
              <a:gd name="connsiteY5" fmla="*/ 6219763 h 6705620"/>
              <a:gd name="connsiteX6" fmla="*/ 3830072 w 6929308"/>
              <a:gd name="connsiteY6" fmla="*/ 5730368 h 6705620"/>
              <a:gd name="connsiteX7" fmla="*/ 2475267 w 6929308"/>
              <a:gd name="connsiteY7" fmla="*/ 4483418 h 6705620"/>
              <a:gd name="connsiteX8" fmla="*/ 860743 w 6929308"/>
              <a:gd name="connsiteY8" fmla="*/ 4269233 h 6705620"/>
              <a:gd name="connsiteX9" fmla="*/ 183468 w 6929308"/>
              <a:gd name="connsiteY9" fmla="*/ 2718245 h 6705620"/>
              <a:gd name="connsiteX10" fmla="*/ 1851027 w 6929308"/>
              <a:gd name="connsiteY10" fmla="*/ 1117346 h 6705620"/>
              <a:gd name="connsiteX11" fmla="*/ 2156612 w 6929308"/>
              <a:gd name="connsiteY11" fmla="*/ 3175 h 6705620"/>
              <a:gd name="connsiteX12" fmla="*/ 0 w 6929308"/>
              <a:gd name="connsiteY12" fmla="*/ 3175 h 67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29308" h="6705620">
                <a:moveTo>
                  <a:pt x="0" y="0"/>
                </a:moveTo>
                <a:lnTo>
                  <a:pt x="6929308" y="0"/>
                </a:lnTo>
                <a:lnTo>
                  <a:pt x="6929308" y="6705620"/>
                </a:lnTo>
                <a:lnTo>
                  <a:pt x="6864767" y="6664326"/>
                </a:lnTo>
                <a:cubicBezTo>
                  <a:pt x="6765873" y="6606875"/>
                  <a:pt x="6662150" y="6557678"/>
                  <a:pt x="6556810" y="6517006"/>
                </a:cubicBezTo>
                <a:cubicBezTo>
                  <a:pt x="6111722" y="6345048"/>
                  <a:pt x="5630218" y="6298567"/>
                  <a:pt x="5159628" y="6219763"/>
                </a:cubicBezTo>
                <a:cubicBezTo>
                  <a:pt x="4689100" y="6140896"/>
                  <a:pt x="4208549" y="6021071"/>
                  <a:pt x="3830072" y="5730368"/>
                </a:cubicBezTo>
                <a:cubicBezTo>
                  <a:pt x="3339244" y="5353432"/>
                  <a:pt x="3049772" y="4712844"/>
                  <a:pt x="2475267" y="4483418"/>
                </a:cubicBezTo>
                <a:cubicBezTo>
                  <a:pt x="1968199" y="4280917"/>
                  <a:pt x="1372379" y="4459797"/>
                  <a:pt x="860743" y="4269233"/>
                </a:cubicBezTo>
                <a:cubicBezTo>
                  <a:pt x="271204" y="4049650"/>
                  <a:pt x="-55952" y="3300540"/>
                  <a:pt x="183468" y="2718245"/>
                </a:cubicBezTo>
                <a:cubicBezTo>
                  <a:pt x="479791" y="1997456"/>
                  <a:pt x="1384052" y="1741170"/>
                  <a:pt x="1851027" y="1117346"/>
                </a:cubicBezTo>
                <a:cubicBezTo>
                  <a:pt x="2087274" y="801815"/>
                  <a:pt x="2196516" y="394971"/>
                  <a:pt x="2156612" y="3175"/>
                </a:cubicBezTo>
                <a:lnTo>
                  <a:pt x="0" y="317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261565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lideAdd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DF5761EF-F83E-7A6D-0104-9F8E97357C2E}"/>
              </a:ext>
            </a:extLst>
          </p:cNvPr>
          <p:cNvSpPr/>
          <p:nvPr userDrawn="1"/>
        </p:nvSpPr>
        <p:spPr>
          <a:xfrm flipH="1">
            <a:off x="2359152" y="3175"/>
            <a:ext cx="10047288" cy="685800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293FD6-7F87-BA9C-B26C-8CD7419CB5F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" y="3175"/>
            <a:ext cx="9444166" cy="6858001"/>
          </a:xfrm>
          <a:custGeom>
            <a:avLst/>
            <a:gdLst>
              <a:gd name="connsiteX0" fmla="*/ 9444166 w 9444166"/>
              <a:gd name="connsiteY0" fmla="*/ 0 h 6858001"/>
              <a:gd name="connsiteX1" fmla="*/ 7085014 w 9444166"/>
              <a:gd name="connsiteY1" fmla="*/ 0 h 6858001"/>
              <a:gd name="connsiteX2" fmla="*/ 5726963 w 9444166"/>
              <a:gd name="connsiteY2" fmla="*/ 0 h 6858001"/>
              <a:gd name="connsiteX3" fmla="*/ 3367811 w 9444166"/>
              <a:gd name="connsiteY3" fmla="*/ 0 h 6858001"/>
              <a:gd name="connsiteX4" fmla="*/ 3444071 w 9444166"/>
              <a:gd name="connsiteY4" fmla="*/ 782003 h 6858001"/>
              <a:gd name="connsiteX5" fmla="*/ 4087408 w 9444166"/>
              <a:gd name="connsiteY5" fmla="*/ 1798130 h 6858001"/>
              <a:gd name="connsiteX6" fmla="*/ 4615845 w 9444166"/>
              <a:gd name="connsiteY6" fmla="*/ 2869629 h 6858001"/>
              <a:gd name="connsiteX7" fmla="*/ 3528454 w 9444166"/>
              <a:gd name="connsiteY7" fmla="*/ 4461765 h 6858001"/>
              <a:gd name="connsiteX8" fmla="*/ 2524050 w 9444166"/>
              <a:gd name="connsiteY8" fmla="*/ 4657218 h 6858001"/>
              <a:gd name="connsiteX9" fmla="*/ 1677941 w 9444166"/>
              <a:gd name="connsiteY9" fmla="*/ 5877498 h 6858001"/>
              <a:gd name="connsiteX10" fmla="*/ 383210 w 9444166"/>
              <a:gd name="connsiteY10" fmla="*/ 6673725 h 6858001"/>
              <a:gd name="connsiteX11" fmla="*/ 0 w 9444166"/>
              <a:gd name="connsiteY11" fmla="*/ 6858001 h 6858001"/>
              <a:gd name="connsiteX12" fmla="*/ 2359152 w 9444166"/>
              <a:gd name="connsiteY12" fmla="*/ 6858001 h 6858001"/>
              <a:gd name="connsiteX13" fmla="*/ 7085014 w 9444166"/>
              <a:gd name="connsiteY13" fmla="*/ 6858001 h 6858001"/>
              <a:gd name="connsiteX14" fmla="*/ 9444166 w 9444166"/>
              <a:gd name="connsiteY1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44166" h="6858001">
                <a:moveTo>
                  <a:pt x="9444166" y="0"/>
                </a:moveTo>
                <a:lnTo>
                  <a:pt x="7085014" y="0"/>
                </a:lnTo>
                <a:lnTo>
                  <a:pt x="5726963" y="0"/>
                </a:lnTo>
                <a:lnTo>
                  <a:pt x="3367811" y="0"/>
                </a:lnTo>
                <a:cubicBezTo>
                  <a:pt x="3312740" y="254509"/>
                  <a:pt x="3349221" y="535623"/>
                  <a:pt x="3444071" y="782003"/>
                </a:cubicBezTo>
                <a:cubicBezTo>
                  <a:pt x="3588601" y="1157478"/>
                  <a:pt x="3848474" y="1474597"/>
                  <a:pt x="4087408" y="1798130"/>
                </a:cubicBezTo>
                <a:cubicBezTo>
                  <a:pt x="4326407" y="2121662"/>
                  <a:pt x="4553923" y="2472055"/>
                  <a:pt x="4615845" y="2869629"/>
                </a:cubicBezTo>
                <a:cubicBezTo>
                  <a:pt x="4724908" y="3569335"/>
                  <a:pt x="4219439" y="4309428"/>
                  <a:pt x="3528454" y="4461765"/>
                </a:cubicBezTo>
                <a:cubicBezTo>
                  <a:pt x="3193209" y="4535679"/>
                  <a:pt x="2823766" y="4489705"/>
                  <a:pt x="2524050" y="4657218"/>
                </a:cubicBezTo>
                <a:cubicBezTo>
                  <a:pt x="2086403" y="4901756"/>
                  <a:pt x="1985461" y="5481385"/>
                  <a:pt x="1677941" y="5877498"/>
                </a:cubicBezTo>
                <a:cubicBezTo>
                  <a:pt x="1363506" y="6282564"/>
                  <a:pt x="853912" y="6470842"/>
                  <a:pt x="383210" y="6673725"/>
                </a:cubicBezTo>
                <a:cubicBezTo>
                  <a:pt x="254987" y="6728969"/>
                  <a:pt x="125051" y="6789485"/>
                  <a:pt x="0" y="6858001"/>
                </a:cubicBezTo>
                <a:lnTo>
                  <a:pt x="2359152" y="6858001"/>
                </a:lnTo>
                <a:lnTo>
                  <a:pt x="7085014" y="6858001"/>
                </a:lnTo>
                <a:lnTo>
                  <a:pt x="9444166" y="6858001"/>
                </a:lnTo>
                <a:close/>
              </a:path>
            </a:pathLst>
          </a:custGeom>
          <a:solidFill>
            <a:schemeClr val="accent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767328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4184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4A4DD74-97DB-CFF3-4147-24AEF6B33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5262692" y="0"/>
            <a:ext cx="6929308" cy="6705620"/>
          </a:xfrm>
          <a:custGeom>
            <a:avLst/>
            <a:gdLst>
              <a:gd name="connsiteX0" fmla="*/ 0 w 6929308"/>
              <a:gd name="connsiteY0" fmla="*/ 0 h 6705620"/>
              <a:gd name="connsiteX1" fmla="*/ 6929308 w 6929308"/>
              <a:gd name="connsiteY1" fmla="*/ 0 h 6705620"/>
              <a:gd name="connsiteX2" fmla="*/ 6929308 w 6929308"/>
              <a:gd name="connsiteY2" fmla="*/ 6705620 h 6705620"/>
              <a:gd name="connsiteX3" fmla="*/ 6864767 w 6929308"/>
              <a:gd name="connsiteY3" fmla="*/ 6664326 h 6705620"/>
              <a:gd name="connsiteX4" fmla="*/ 6556810 w 6929308"/>
              <a:gd name="connsiteY4" fmla="*/ 6517006 h 6705620"/>
              <a:gd name="connsiteX5" fmla="*/ 5159628 w 6929308"/>
              <a:gd name="connsiteY5" fmla="*/ 6219763 h 6705620"/>
              <a:gd name="connsiteX6" fmla="*/ 3830072 w 6929308"/>
              <a:gd name="connsiteY6" fmla="*/ 5730368 h 6705620"/>
              <a:gd name="connsiteX7" fmla="*/ 2475267 w 6929308"/>
              <a:gd name="connsiteY7" fmla="*/ 4483418 h 6705620"/>
              <a:gd name="connsiteX8" fmla="*/ 860743 w 6929308"/>
              <a:gd name="connsiteY8" fmla="*/ 4269233 h 6705620"/>
              <a:gd name="connsiteX9" fmla="*/ 183468 w 6929308"/>
              <a:gd name="connsiteY9" fmla="*/ 2718245 h 6705620"/>
              <a:gd name="connsiteX10" fmla="*/ 1851027 w 6929308"/>
              <a:gd name="connsiteY10" fmla="*/ 1117346 h 6705620"/>
              <a:gd name="connsiteX11" fmla="*/ 2156612 w 6929308"/>
              <a:gd name="connsiteY11" fmla="*/ 3175 h 6705620"/>
              <a:gd name="connsiteX12" fmla="*/ 0 w 6929308"/>
              <a:gd name="connsiteY12" fmla="*/ 3175 h 67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29308" h="6705620">
                <a:moveTo>
                  <a:pt x="0" y="0"/>
                </a:moveTo>
                <a:lnTo>
                  <a:pt x="6929308" y="0"/>
                </a:lnTo>
                <a:lnTo>
                  <a:pt x="6929308" y="6705620"/>
                </a:lnTo>
                <a:lnTo>
                  <a:pt x="6864767" y="6664326"/>
                </a:lnTo>
                <a:cubicBezTo>
                  <a:pt x="6765873" y="6606875"/>
                  <a:pt x="6662150" y="6557678"/>
                  <a:pt x="6556810" y="6517006"/>
                </a:cubicBezTo>
                <a:cubicBezTo>
                  <a:pt x="6111722" y="6345048"/>
                  <a:pt x="5630218" y="6298567"/>
                  <a:pt x="5159628" y="6219763"/>
                </a:cubicBezTo>
                <a:cubicBezTo>
                  <a:pt x="4689100" y="6140896"/>
                  <a:pt x="4208549" y="6021071"/>
                  <a:pt x="3830072" y="5730368"/>
                </a:cubicBezTo>
                <a:cubicBezTo>
                  <a:pt x="3339244" y="5353432"/>
                  <a:pt x="3049772" y="4712844"/>
                  <a:pt x="2475267" y="4483418"/>
                </a:cubicBezTo>
                <a:cubicBezTo>
                  <a:pt x="1968199" y="4280917"/>
                  <a:pt x="1372379" y="4459797"/>
                  <a:pt x="860743" y="4269233"/>
                </a:cubicBezTo>
                <a:cubicBezTo>
                  <a:pt x="271204" y="4049650"/>
                  <a:pt x="-55952" y="3300540"/>
                  <a:pt x="183468" y="2718245"/>
                </a:cubicBezTo>
                <a:cubicBezTo>
                  <a:pt x="479791" y="1997456"/>
                  <a:pt x="1384052" y="1741170"/>
                  <a:pt x="1851027" y="1117346"/>
                </a:cubicBezTo>
                <a:cubicBezTo>
                  <a:pt x="2087274" y="801815"/>
                  <a:pt x="2196516" y="394971"/>
                  <a:pt x="2156612" y="3175"/>
                </a:cubicBezTo>
                <a:lnTo>
                  <a:pt x="0" y="317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640825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lideAdd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292A483D-866C-27D0-62B0-E921F0F1C9AB}"/>
              </a:ext>
            </a:extLst>
          </p:cNvPr>
          <p:cNvSpPr/>
          <p:nvPr userDrawn="1"/>
        </p:nvSpPr>
        <p:spPr>
          <a:xfrm flipH="1">
            <a:off x="2359152" y="3175"/>
            <a:ext cx="10047288" cy="685800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F08845A-A373-8E6C-32A2-A6103AB18A1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" y="3175"/>
            <a:ext cx="9444166" cy="6858001"/>
          </a:xfrm>
          <a:custGeom>
            <a:avLst/>
            <a:gdLst>
              <a:gd name="connsiteX0" fmla="*/ 9444166 w 9444166"/>
              <a:gd name="connsiteY0" fmla="*/ 0 h 6858001"/>
              <a:gd name="connsiteX1" fmla="*/ 7085014 w 9444166"/>
              <a:gd name="connsiteY1" fmla="*/ 0 h 6858001"/>
              <a:gd name="connsiteX2" fmla="*/ 5726963 w 9444166"/>
              <a:gd name="connsiteY2" fmla="*/ 0 h 6858001"/>
              <a:gd name="connsiteX3" fmla="*/ 3367811 w 9444166"/>
              <a:gd name="connsiteY3" fmla="*/ 0 h 6858001"/>
              <a:gd name="connsiteX4" fmla="*/ 3444071 w 9444166"/>
              <a:gd name="connsiteY4" fmla="*/ 782003 h 6858001"/>
              <a:gd name="connsiteX5" fmla="*/ 4087408 w 9444166"/>
              <a:gd name="connsiteY5" fmla="*/ 1798130 h 6858001"/>
              <a:gd name="connsiteX6" fmla="*/ 4615845 w 9444166"/>
              <a:gd name="connsiteY6" fmla="*/ 2869629 h 6858001"/>
              <a:gd name="connsiteX7" fmla="*/ 3528454 w 9444166"/>
              <a:gd name="connsiteY7" fmla="*/ 4461765 h 6858001"/>
              <a:gd name="connsiteX8" fmla="*/ 2524050 w 9444166"/>
              <a:gd name="connsiteY8" fmla="*/ 4657218 h 6858001"/>
              <a:gd name="connsiteX9" fmla="*/ 1677941 w 9444166"/>
              <a:gd name="connsiteY9" fmla="*/ 5877498 h 6858001"/>
              <a:gd name="connsiteX10" fmla="*/ 383210 w 9444166"/>
              <a:gd name="connsiteY10" fmla="*/ 6673725 h 6858001"/>
              <a:gd name="connsiteX11" fmla="*/ 0 w 9444166"/>
              <a:gd name="connsiteY11" fmla="*/ 6858001 h 6858001"/>
              <a:gd name="connsiteX12" fmla="*/ 2359152 w 9444166"/>
              <a:gd name="connsiteY12" fmla="*/ 6858001 h 6858001"/>
              <a:gd name="connsiteX13" fmla="*/ 7085014 w 9444166"/>
              <a:gd name="connsiteY13" fmla="*/ 6858001 h 6858001"/>
              <a:gd name="connsiteX14" fmla="*/ 9444166 w 9444166"/>
              <a:gd name="connsiteY1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44166" h="6858001">
                <a:moveTo>
                  <a:pt x="9444166" y="0"/>
                </a:moveTo>
                <a:lnTo>
                  <a:pt x="7085014" y="0"/>
                </a:lnTo>
                <a:lnTo>
                  <a:pt x="5726963" y="0"/>
                </a:lnTo>
                <a:lnTo>
                  <a:pt x="3367811" y="0"/>
                </a:lnTo>
                <a:cubicBezTo>
                  <a:pt x="3312740" y="254509"/>
                  <a:pt x="3349221" y="535623"/>
                  <a:pt x="3444071" y="782003"/>
                </a:cubicBezTo>
                <a:cubicBezTo>
                  <a:pt x="3588601" y="1157478"/>
                  <a:pt x="3848474" y="1474597"/>
                  <a:pt x="4087408" y="1798130"/>
                </a:cubicBezTo>
                <a:cubicBezTo>
                  <a:pt x="4326407" y="2121662"/>
                  <a:pt x="4553923" y="2472055"/>
                  <a:pt x="4615845" y="2869629"/>
                </a:cubicBezTo>
                <a:cubicBezTo>
                  <a:pt x="4724908" y="3569335"/>
                  <a:pt x="4219439" y="4309428"/>
                  <a:pt x="3528454" y="4461765"/>
                </a:cubicBezTo>
                <a:cubicBezTo>
                  <a:pt x="3193209" y="4535679"/>
                  <a:pt x="2823766" y="4489705"/>
                  <a:pt x="2524050" y="4657218"/>
                </a:cubicBezTo>
                <a:cubicBezTo>
                  <a:pt x="2086403" y="4901756"/>
                  <a:pt x="1985461" y="5481385"/>
                  <a:pt x="1677941" y="5877498"/>
                </a:cubicBezTo>
                <a:cubicBezTo>
                  <a:pt x="1363506" y="6282564"/>
                  <a:pt x="853912" y="6470842"/>
                  <a:pt x="383210" y="6673725"/>
                </a:cubicBezTo>
                <a:cubicBezTo>
                  <a:pt x="254987" y="6728969"/>
                  <a:pt x="125051" y="6789485"/>
                  <a:pt x="0" y="6858001"/>
                </a:cubicBezTo>
                <a:lnTo>
                  <a:pt x="2359152" y="6858001"/>
                </a:lnTo>
                <a:lnTo>
                  <a:pt x="7085014" y="6858001"/>
                </a:lnTo>
                <a:lnTo>
                  <a:pt x="9444166" y="6858001"/>
                </a:ln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767328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4184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4A4DD74-97DB-CFF3-4147-24AEF6B33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5262692" y="0"/>
            <a:ext cx="6929308" cy="6705620"/>
          </a:xfrm>
          <a:custGeom>
            <a:avLst/>
            <a:gdLst>
              <a:gd name="connsiteX0" fmla="*/ 0 w 6929308"/>
              <a:gd name="connsiteY0" fmla="*/ 0 h 6705620"/>
              <a:gd name="connsiteX1" fmla="*/ 6929308 w 6929308"/>
              <a:gd name="connsiteY1" fmla="*/ 0 h 6705620"/>
              <a:gd name="connsiteX2" fmla="*/ 6929308 w 6929308"/>
              <a:gd name="connsiteY2" fmla="*/ 6705620 h 6705620"/>
              <a:gd name="connsiteX3" fmla="*/ 6864767 w 6929308"/>
              <a:gd name="connsiteY3" fmla="*/ 6664326 h 6705620"/>
              <a:gd name="connsiteX4" fmla="*/ 6556810 w 6929308"/>
              <a:gd name="connsiteY4" fmla="*/ 6517006 h 6705620"/>
              <a:gd name="connsiteX5" fmla="*/ 5159628 w 6929308"/>
              <a:gd name="connsiteY5" fmla="*/ 6219763 h 6705620"/>
              <a:gd name="connsiteX6" fmla="*/ 3830072 w 6929308"/>
              <a:gd name="connsiteY6" fmla="*/ 5730368 h 6705620"/>
              <a:gd name="connsiteX7" fmla="*/ 2475267 w 6929308"/>
              <a:gd name="connsiteY7" fmla="*/ 4483418 h 6705620"/>
              <a:gd name="connsiteX8" fmla="*/ 860743 w 6929308"/>
              <a:gd name="connsiteY8" fmla="*/ 4269233 h 6705620"/>
              <a:gd name="connsiteX9" fmla="*/ 183468 w 6929308"/>
              <a:gd name="connsiteY9" fmla="*/ 2718245 h 6705620"/>
              <a:gd name="connsiteX10" fmla="*/ 1851027 w 6929308"/>
              <a:gd name="connsiteY10" fmla="*/ 1117346 h 6705620"/>
              <a:gd name="connsiteX11" fmla="*/ 2156612 w 6929308"/>
              <a:gd name="connsiteY11" fmla="*/ 3175 h 6705620"/>
              <a:gd name="connsiteX12" fmla="*/ 0 w 6929308"/>
              <a:gd name="connsiteY12" fmla="*/ 3175 h 67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29308" h="6705620">
                <a:moveTo>
                  <a:pt x="0" y="0"/>
                </a:moveTo>
                <a:lnTo>
                  <a:pt x="6929308" y="0"/>
                </a:lnTo>
                <a:lnTo>
                  <a:pt x="6929308" y="6705620"/>
                </a:lnTo>
                <a:lnTo>
                  <a:pt x="6864767" y="6664326"/>
                </a:lnTo>
                <a:cubicBezTo>
                  <a:pt x="6765873" y="6606875"/>
                  <a:pt x="6662150" y="6557678"/>
                  <a:pt x="6556810" y="6517006"/>
                </a:cubicBezTo>
                <a:cubicBezTo>
                  <a:pt x="6111722" y="6345048"/>
                  <a:pt x="5630218" y="6298567"/>
                  <a:pt x="5159628" y="6219763"/>
                </a:cubicBezTo>
                <a:cubicBezTo>
                  <a:pt x="4689100" y="6140896"/>
                  <a:pt x="4208549" y="6021071"/>
                  <a:pt x="3830072" y="5730368"/>
                </a:cubicBezTo>
                <a:cubicBezTo>
                  <a:pt x="3339244" y="5353432"/>
                  <a:pt x="3049772" y="4712844"/>
                  <a:pt x="2475267" y="4483418"/>
                </a:cubicBezTo>
                <a:cubicBezTo>
                  <a:pt x="1968199" y="4280917"/>
                  <a:pt x="1372379" y="4459797"/>
                  <a:pt x="860743" y="4269233"/>
                </a:cubicBezTo>
                <a:cubicBezTo>
                  <a:pt x="271204" y="4049650"/>
                  <a:pt x="-55952" y="3300540"/>
                  <a:pt x="183468" y="2718245"/>
                </a:cubicBezTo>
                <a:cubicBezTo>
                  <a:pt x="479791" y="1997456"/>
                  <a:pt x="1384052" y="1741170"/>
                  <a:pt x="1851027" y="1117346"/>
                </a:cubicBezTo>
                <a:cubicBezTo>
                  <a:pt x="2087274" y="801815"/>
                  <a:pt x="2196516" y="394971"/>
                  <a:pt x="2156612" y="3175"/>
                </a:cubicBezTo>
                <a:lnTo>
                  <a:pt x="0" y="317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3760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SlideAdd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607E8500-5396-7F31-835A-99B2BF1B6464}"/>
              </a:ext>
            </a:extLst>
          </p:cNvPr>
          <p:cNvSpPr/>
          <p:nvPr userDrawn="1"/>
        </p:nvSpPr>
        <p:spPr>
          <a:xfrm flipH="1">
            <a:off x="2359152" y="3175"/>
            <a:ext cx="10047288" cy="685800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022AF6D-3B64-068C-A4FD-3192D06F15A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" y="3175"/>
            <a:ext cx="9444166" cy="6858001"/>
          </a:xfrm>
          <a:custGeom>
            <a:avLst/>
            <a:gdLst>
              <a:gd name="connsiteX0" fmla="*/ 9444166 w 9444166"/>
              <a:gd name="connsiteY0" fmla="*/ 0 h 6858001"/>
              <a:gd name="connsiteX1" fmla="*/ 7085014 w 9444166"/>
              <a:gd name="connsiteY1" fmla="*/ 0 h 6858001"/>
              <a:gd name="connsiteX2" fmla="*/ 5726963 w 9444166"/>
              <a:gd name="connsiteY2" fmla="*/ 0 h 6858001"/>
              <a:gd name="connsiteX3" fmla="*/ 3367811 w 9444166"/>
              <a:gd name="connsiteY3" fmla="*/ 0 h 6858001"/>
              <a:gd name="connsiteX4" fmla="*/ 3444071 w 9444166"/>
              <a:gd name="connsiteY4" fmla="*/ 782003 h 6858001"/>
              <a:gd name="connsiteX5" fmla="*/ 4087408 w 9444166"/>
              <a:gd name="connsiteY5" fmla="*/ 1798130 h 6858001"/>
              <a:gd name="connsiteX6" fmla="*/ 4615845 w 9444166"/>
              <a:gd name="connsiteY6" fmla="*/ 2869629 h 6858001"/>
              <a:gd name="connsiteX7" fmla="*/ 3528454 w 9444166"/>
              <a:gd name="connsiteY7" fmla="*/ 4461765 h 6858001"/>
              <a:gd name="connsiteX8" fmla="*/ 2524050 w 9444166"/>
              <a:gd name="connsiteY8" fmla="*/ 4657218 h 6858001"/>
              <a:gd name="connsiteX9" fmla="*/ 1677941 w 9444166"/>
              <a:gd name="connsiteY9" fmla="*/ 5877498 h 6858001"/>
              <a:gd name="connsiteX10" fmla="*/ 383210 w 9444166"/>
              <a:gd name="connsiteY10" fmla="*/ 6673725 h 6858001"/>
              <a:gd name="connsiteX11" fmla="*/ 0 w 9444166"/>
              <a:gd name="connsiteY11" fmla="*/ 6858001 h 6858001"/>
              <a:gd name="connsiteX12" fmla="*/ 2359152 w 9444166"/>
              <a:gd name="connsiteY12" fmla="*/ 6858001 h 6858001"/>
              <a:gd name="connsiteX13" fmla="*/ 7085014 w 9444166"/>
              <a:gd name="connsiteY13" fmla="*/ 6858001 h 6858001"/>
              <a:gd name="connsiteX14" fmla="*/ 9444166 w 9444166"/>
              <a:gd name="connsiteY1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44166" h="6858001">
                <a:moveTo>
                  <a:pt x="9444166" y="0"/>
                </a:moveTo>
                <a:lnTo>
                  <a:pt x="7085014" y="0"/>
                </a:lnTo>
                <a:lnTo>
                  <a:pt x="5726963" y="0"/>
                </a:lnTo>
                <a:lnTo>
                  <a:pt x="3367811" y="0"/>
                </a:lnTo>
                <a:cubicBezTo>
                  <a:pt x="3312740" y="254509"/>
                  <a:pt x="3349221" y="535623"/>
                  <a:pt x="3444071" y="782003"/>
                </a:cubicBezTo>
                <a:cubicBezTo>
                  <a:pt x="3588601" y="1157478"/>
                  <a:pt x="3848474" y="1474597"/>
                  <a:pt x="4087408" y="1798130"/>
                </a:cubicBezTo>
                <a:cubicBezTo>
                  <a:pt x="4326407" y="2121662"/>
                  <a:pt x="4553923" y="2472055"/>
                  <a:pt x="4615845" y="2869629"/>
                </a:cubicBezTo>
                <a:cubicBezTo>
                  <a:pt x="4724908" y="3569335"/>
                  <a:pt x="4219439" y="4309428"/>
                  <a:pt x="3528454" y="4461765"/>
                </a:cubicBezTo>
                <a:cubicBezTo>
                  <a:pt x="3193209" y="4535679"/>
                  <a:pt x="2823766" y="4489705"/>
                  <a:pt x="2524050" y="4657218"/>
                </a:cubicBezTo>
                <a:cubicBezTo>
                  <a:pt x="2086403" y="4901756"/>
                  <a:pt x="1985461" y="5481385"/>
                  <a:pt x="1677941" y="5877498"/>
                </a:cubicBezTo>
                <a:cubicBezTo>
                  <a:pt x="1363506" y="6282564"/>
                  <a:pt x="853912" y="6470842"/>
                  <a:pt x="383210" y="6673725"/>
                </a:cubicBezTo>
                <a:cubicBezTo>
                  <a:pt x="254987" y="6728969"/>
                  <a:pt x="125051" y="6789485"/>
                  <a:pt x="0" y="6858001"/>
                </a:cubicBezTo>
                <a:lnTo>
                  <a:pt x="2359152" y="6858001"/>
                </a:lnTo>
                <a:lnTo>
                  <a:pt x="7085014" y="6858001"/>
                </a:lnTo>
                <a:lnTo>
                  <a:pt x="9444166" y="6858001"/>
                </a:lnTo>
                <a:close/>
              </a:path>
            </a:pathLst>
          </a:custGeom>
          <a:solidFill>
            <a:schemeClr val="bg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767328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4184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4A4DD74-97DB-CFF3-4147-24AEF6B33A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5262692" y="0"/>
            <a:ext cx="6929308" cy="6705620"/>
          </a:xfrm>
          <a:custGeom>
            <a:avLst/>
            <a:gdLst>
              <a:gd name="connsiteX0" fmla="*/ 0 w 6929308"/>
              <a:gd name="connsiteY0" fmla="*/ 0 h 6705620"/>
              <a:gd name="connsiteX1" fmla="*/ 6929308 w 6929308"/>
              <a:gd name="connsiteY1" fmla="*/ 0 h 6705620"/>
              <a:gd name="connsiteX2" fmla="*/ 6929308 w 6929308"/>
              <a:gd name="connsiteY2" fmla="*/ 6705620 h 6705620"/>
              <a:gd name="connsiteX3" fmla="*/ 6864767 w 6929308"/>
              <a:gd name="connsiteY3" fmla="*/ 6664326 h 6705620"/>
              <a:gd name="connsiteX4" fmla="*/ 6556810 w 6929308"/>
              <a:gd name="connsiteY4" fmla="*/ 6517006 h 6705620"/>
              <a:gd name="connsiteX5" fmla="*/ 5159628 w 6929308"/>
              <a:gd name="connsiteY5" fmla="*/ 6219763 h 6705620"/>
              <a:gd name="connsiteX6" fmla="*/ 3830072 w 6929308"/>
              <a:gd name="connsiteY6" fmla="*/ 5730368 h 6705620"/>
              <a:gd name="connsiteX7" fmla="*/ 2475267 w 6929308"/>
              <a:gd name="connsiteY7" fmla="*/ 4483418 h 6705620"/>
              <a:gd name="connsiteX8" fmla="*/ 860743 w 6929308"/>
              <a:gd name="connsiteY8" fmla="*/ 4269233 h 6705620"/>
              <a:gd name="connsiteX9" fmla="*/ 183468 w 6929308"/>
              <a:gd name="connsiteY9" fmla="*/ 2718245 h 6705620"/>
              <a:gd name="connsiteX10" fmla="*/ 1851027 w 6929308"/>
              <a:gd name="connsiteY10" fmla="*/ 1117346 h 6705620"/>
              <a:gd name="connsiteX11" fmla="*/ 2156612 w 6929308"/>
              <a:gd name="connsiteY11" fmla="*/ 3175 h 6705620"/>
              <a:gd name="connsiteX12" fmla="*/ 0 w 6929308"/>
              <a:gd name="connsiteY12" fmla="*/ 3175 h 67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29308" h="6705620">
                <a:moveTo>
                  <a:pt x="0" y="0"/>
                </a:moveTo>
                <a:lnTo>
                  <a:pt x="6929308" y="0"/>
                </a:lnTo>
                <a:lnTo>
                  <a:pt x="6929308" y="6705620"/>
                </a:lnTo>
                <a:lnTo>
                  <a:pt x="6864767" y="6664326"/>
                </a:lnTo>
                <a:cubicBezTo>
                  <a:pt x="6765873" y="6606875"/>
                  <a:pt x="6662150" y="6557678"/>
                  <a:pt x="6556810" y="6517006"/>
                </a:cubicBezTo>
                <a:cubicBezTo>
                  <a:pt x="6111722" y="6345048"/>
                  <a:pt x="5630218" y="6298567"/>
                  <a:pt x="5159628" y="6219763"/>
                </a:cubicBezTo>
                <a:cubicBezTo>
                  <a:pt x="4689100" y="6140896"/>
                  <a:pt x="4208549" y="6021071"/>
                  <a:pt x="3830072" y="5730368"/>
                </a:cubicBezTo>
                <a:cubicBezTo>
                  <a:pt x="3339244" y="5353432"/>
                  <a:pt x="3049772" y="4712844"/>
                  <a:pt x="2475267" y="4483418"/>
                </a:cubicBezTo>
                <a:cubicBezTo>
                  <a:pt x="1968199" y="4280917"/>
                  <a:pt x="1372379" y="4459797"/>
                  <a:pt x="860743" y="4269233"/>
                </a:cubicBezTo>
                <a:cubicBezTo>
                  <a:pt x="271204" y="4049650"/>
                  <a:pt x="-55952" y="3300540"/>
                  <a:pt x="183468" y="2718245"/>
                </a:cubicBezTo>
                <a:cubicBezTo>
                  <a:pt x="479791" y="1997456"/>
                  <a:pt x="1384052" y="1741170"/>
                  <a:pt x="1851027" y="1117346"/>
                </a:cubicBezTo>
                <a:cubicBezTo>
                  <a:pt x="2087274" y="801815"/>
                  <a:pt x="2196516" y="394971"/>
                  <a:pt x="2156612" y="3175"/>
                </a:cubicBezTo>
                <a:lnTo>
                  <a:pt x="0" y="317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7121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Add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98F1A8D-29B4-A26A-696B-F02B074EB68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3175"/>
            <a:ext cx="9450388" cy="6851650"/>
          </a:xfrm>
          <a:custGeom>
            <a:avLst/>
            <a:gdLst>
              <a:gd name="T0" fmla="*/ 8888642 w 10047635"/>
              <a:gd name="T1" fmla="*/ 0 h 6851655"/>
              <a:gd name="T2" fmla="*/ 8888642 w 10047635"/>
              <a:gd name="T3" fmla="*/ 6851651 h 6851655"/>
              <a:gd name="T4" fmla="*/ 0 w 10047635"/>
              <a:gd name="T5" fmla="*/ 6851651 h 6851655"/>
              <a:gd name="T6" fmla="*/ 519252 w 10047635"/>
              <a:gd name="T7" fmla="*/ 6507799 h 6851655"/>
              <a:gd name="T8" fmla="*/ 1755313 w 10047635"/>
              <a:gd name="T9" fmla="*/ 6210831 h 6851655"/>
              <a:gd name="T10" fmla="*/ 2931546 w 10047635"/>
              <a:gd name="T11" fmla="*/ 5721890 h 6851655"/>
              <a:gd name="T12" fmla="*/ 4130114 w 10047635"/>
              <a:gd name="T13" fmla="*/ 4476095 h 6851655"/>
              <a:gd name="T14" fmla="*/ 5558453 w 10047635"/>
              <a:gd name="T15" fmla="*/ 4262108 h 6851655"/>
              <a:gd name="T16" fmla="*/ 6157625 w 10047635"/>
              <a:gd name="T17" fmla="*/ 2712556 h 6851655"/>
              <a:gd name="T18" fmla="*/ 4682368 w 10047635"/>
              <a:gd name="T19" fmla="*/ 1113139 h 6851655"/>
              <a:gd name="T20" fmla="*/ 4412022 w 10047635"/>
              <a:gd name="T21" fmla="*/ 0 h 6851655"/>
              <a:gd name="T22" fmla="*/ 8888642 w 10047635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5">
            <a:extLst>
              <a:ext uri="{FF2B5EF4-FFF2-40B4-BE49-F238E27FC236}">
                <a16:creationId xmlns:a16="http://schemas.microsoft.com/office/drawing/2014/main" id="{A1A4FFB1-2417-EE6E-E4EA-C796378D370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3175"/>
            <a:ext cx="6662738" cy="6851650"/>
          </a:xfrm>
          <a:custGeom>
            <a:avLst/>
            <a:gdLst>
              <a:gd name="T0" fmla="*/ 6266695 w 7084548"/>
              <a:gd name="T1" fmla="*/ 0 h 6851655"/>
              <a:gd name="T2" fmla="*/ 6266695 w 7084548"/>
              <a:gd name="T3" fmla="*/ 6851651 h 6851655"/>
              <a:gd name="T4" fmla="*/ 0 w 7084548"/>
              <a:gd name="T5" fmla="*/ 6851651 h 6851655"/>
              <a:gd name="T6" fmla="*/ 338950 w 7084548"/>
              <a:gd name="T7" fmla="*/ 6667545 h 6851655"/>
              <a:gd name="T8" fmla="*/ 1484139 w 7084548"/>
              <a:gd name="T9" fmla="*/ 5872056 h 6851655"/>
              <a:gd name="T10" fmla="*/ 2232522 w 7084548"/>
              <a:gd name="T11" fmla="*/ 4652906 h 6851655"/>
              <a:gd name="T12" fmla="*/ 3120917 w 7084548"/>
              <a:gd name="T13" fmla="*/ 4457634 h 6851655"/>
              <a:gd name="T14" fmla="*/ 4082715 w 7084548"/>
              <a:gd name="T15" fmla="*/ 2866972 h 6851655"/>
              <a:gd name="T16" fmla="*/ 3615313 w 7084548"/>
              <a:gd name="T17" fmla="*/ 1796465 h 6851655"/>
              <a:gd name="T18" fmla="*/ 3046281 w 7084548"/>
              <a:gd name="T19" fmla="*/ 781278 h 6851655"/>
              <a:gd name="T20" fmla="*/ 2978829 w 7084548"/>
              <a:gd name="T21" fmla="*/ 0 h 6851655"/>
              <a:gd name="T22" fmla="*/ 6266695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0C94F84-B5F6-BEB2-4431-4E3A7D4C49B7}"/>
              </a:ext>
            </a:extLst>
          </p:cNvPr>
          <p:cNvSpPr/>
          <p:nvPr userDrawn="1"/>
        </p:nvSpPr>
        <p:spPr>
          <a:xfrm>
            <a:off x="757238" y="981075"/>
            <a:ext cx="5173662" cy="5143500"/>
          </a:xfrm>
          <a:custGeom>
            <a:avLst/>
            <a:gdLst>
              <a:gd name="connsiteX0" fmla="*/ 329943 w 5172620"/>
              <a:gd name="connsiteY0" fmla="*/ 2175980 h 5143502"/>
              <a:gd name="connsiteX1" fmla="*/ 560796 w 5172620"/>
              <a:gd name="connsiteY1" fmla="*/ 2341372 h 5143502"/>
              <a:gd name="connsiteX2" fmla="*/ 495530 w 5172620"/>
              <a:gd name="connsiteY2" fmla="*/ 2546899 h 5143502"/>
              <a:gd name="connsiteX3" fmla="*/ 285413 w 5172620"/>
              <a:gd name="connsiteY3" fmla="*/ 2594286 h 5143502"/>
              <a:gd name="connsiteX4" fmla="*/ 135341 w 5172620"/>
              <a:gd name="connsiteY4" fmla="*/ 2386226 h 5143502"/>
              <a:gd name="connsiteX5" fmla="*/ 329943 w 5172620"/>
              <a:gd name="connsiteY5" fmla="*/ 2175980 h 5143502"/>
              <a:gd name="connsiteX6" fmla="*/ 4059144 w 5172620"/>
              <a:gd name="connsiteY6" fmla="*/ 16466 h 5143502"/>
              <a:gd name="connsiteX7" fmla="*/ 4224194 w 5172620"/>
              <a:gd name="connsiteY7" fmla="*/ 47192 h 5143502"/>
              <a:gd name="connsiteX8" fmla="*/ 4512549 w 5172620"/>
              <a:gd name="connsiteY8" fmla="*/ 481345 h 5143502"/>
              <a:gd name="connsiteX9" fmla="*/ 4407650 w 5172620"/>
              <a:gd name="connsiteY9" fmla="*/ 656097 h 5143502"/>
              <a:gd name="connsiteX10" fmla="*/ 4223169 w 5172620"/>
              <a:gd name="connsiteY10" fmla="*/ 559031 h 5143502"/>
              <a:gd name="connsiteX11" fmla="*/ 3916303 w 5172620"/>
              <a:gd name="connsiteY11" fmla="*/ 335547 h 5143502"/>
              <a:gd name="connsiteX12" fmla="*/ 3684983 w 5172620"/>
              <a:gd name="connsiteY12" fmla="*/ 254220 h 5143502"/>
              <a:gd name="connsiteX13" fmla="*/ 3893677 w 5172620"/>
              <a:gd name="connsiteY13" fmla="*/ 46320 h 5143502"/>
              <a:gd name="connsiteX14" fmla="*/ 4059144 w 5172620"/>
              <a:gd name="connsiteY14" fmla="*/ 16466 h 5143502"/>
              <a:gd name="connsiteX15" fmla="*/ 1710409 w 5172620"/>
              <a:gd name="connsiteY15" fmla="*/ 260 h 5143502"/>
              <a:gd name="connsiteX16" fmla="*/ 1959794 w 5172620"/>
              <a:gd name="connsiteY16" fmla="*/ 6851 h 5143502"/>
              <a:gd name="connsiteX17" fmla="*/ 4821707 w 5172620"/>
              <a:gd name="connsiteY17" fmla="*/ 1789264 h 5143502"/>
              <a:gd name="connsiteX18" fmla="*/ 5172559 w 5172620"/>
              <a:gd name="connsiteY18" fmla="*/ 2979391 h 5143502"/>
              <a:gd name="connsiteX19" fmla="*/ 4324264 w 5172620"/>
              <a:gd name="connsiteY19" fmla="*/ 4574319 h 5143502"/>
              <a:gd name="connsiteX20" fmla="*/ 2573652 w 5172620"/>
              <a:gd name="connsiteY20" fmla="*/ 5142324 h 5143502"/>
              <a:gd name="connsiteX21" fmla="*/ 1647358 w 5172620"/>
              <a:gd name="connsiteY21" fmla="*/ 4995259 h 5143502"/>
              <a:gd name="connsiteX22" fmla="*/ 987110 w 5172620"/>
              <a:gd name="connsiteY22" fmla="*/ 4354315 h 5143502"/>
              <a:gd name="connsiteX23" fmla="*/ 990117 w 5172620"/>
              <a:gd name="connsiteY23" fmla="*/ 3241006 h 5143502"/>
              <a:gd name="connsiteX24" fmla="*/ 865517 w 5172620"/>
              <a:gd name="connsiteY24" fmla="*/ 2148817 h 5143502"/>
              <a:gd name="connsiteX25" fmla="*/ 93488 w 5172620"/>
              <a:gd name="connsiteY25" fmla="*/ 1401234 h 5143502"/>
              <a:gd name="connsiteX26" fmla="*/ 330341 w 5172620"/>
              <a:gd name="connsiteY26" fmla="*/ 330087 h 5143502"/>
              <a:gd name="connsiteX27" fmla="*/ 1460895 w 5172620"/>
              <a:gd name="connsiteY27" fmla="*/ 13491 h 5143502"/>
              <a:gd name="connsiteX28" fmla="*/ 1710409 w 5172620"/>
              <a:gd name="connsiteY28" fmla="*/ 260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72620" h="5143502">
                <a:moveTo>
                  <a:pt x="329943" y="2175980"/>
                </a:moveTo>
                <a:cubicBezTo>
                  <a:pt x="429137" y="2165151"/>
                  <a:pt x="534373" y="2216930"/>
                  <a:pt x="560796" y="2341372"/>
                </a:cubicBezTo>
                <a:cubicBezTo>
                  <a:pt x="576380" y="2414944"/>
                  <a:pt x="550829" y="2495950"/>
                  <a:pt x="495530" y="2546899"/>
                </a:cubicBezTo>
                <a:cubicBezTo>
                  <a:pt x="440233" y="2597845"/>
                  <a:pt x="357166" y="2616752"/>
                  <a:pt x="285413" y="2594286"/>
                </a:cubicBezTo>
                <a:cubicBezTo>
                  <a:pt x="197838" y="2566913"/>
                  <a:pt x="133679" y="2477915"/>
                  <a:pt x="135341" y="2386226"/>
                </a:cubicBezTo>
                <a:cubicBezTo>
                  <a:pt x="137597" y="2260242"/>
                  <a:pt x="230748" y="2186809"/>
                  <a:pt x="329943" y="2175980"/>
                </a:cubicBezTo>
                <a:close/>
                <a:moveTo>
                  <a:pt x="4059144" y="16466"/>
                </a:moveTo>
                <a:cubicBezTo>
                  <a:pt x="4115477" y="16338"/>
                  <a:pt x="4171747" y="26306"/>
                  <a:pt x="4224194" y="47192"/>
                </a:cubicBezTo>
                <a:cubicBezTo>
                  <a:pt x="4395942" y="115621"/>
                  <a:pt x="4516108" y="296626"/>
                  <a:pt x="4512549" y="481345"/>
                </a:cubicBezTo>
                <a:cubicBezTo>
                  <a:pt x="4511125" y="554760"/>
                  <a:pt x="4479404" y="640513"/>
                  <a:pt x="4407650" y="656097"/>
                </a:cubicBezTo>
                <a:cubicBezTo>
                  <a:pt x="4336609" y="671602"/>
                  <a:pt x="4274667" y="610453"/>
                  <a:pt x="4223169" y="559031"/>
                </a:cubicBezTo>
                <a:cubicBezTo>
                  <a:pt x="4133933" y="469954"/>
                  <a:pt x="4029586" y="391713"/>
                  <a:pt x="3916303" y="335547"/>
                </a:cubicBezTo>
                <a:cubicBezTo>
                  <a:pt x="3865744" y="310469"/>
                  <a:pt x="3707210" y="304060"/>
                  <a:pt x="3684983" y="254220"/>
                </a:cubicBezTo>
                <a:cubicBezTo>
                  <a:pt x="3644952" y="164670"/>
                  <a:pt x="3833945" y="68394"/>
                  <a:pt x="3893677" y="46320"/>
                </a:cubicBezTo>
                <a:cubicBezTo>
                  <a:pt x="3946402" y="26822"/>
                  <a:pt x="4002807" y="16594"/>
                  <a:pt x="4059144" y="16466"/>
                </a:cubicBezTo>
                <a:close/>
                <a:moveTo>
                  <a:pt x="1710409" y="260"/>
                </a:moveTo>
                <a:cubicBezTo>
                  <a:pt x="1793620" y="-808"/>
                  <a:pt x="1876810" y="1427"/>
                  <a:pt x="1959794" y="6851"/>
                </a:cubicBezTo>
                <a:cubicBezTo>
                  <a:pt x="3121590" y="82771"/>
                  <a:pt x="4243294" y="783415"/>
                  <a:pt x="4821707" y="1789264"/>
                </a:cubicBezTo>
                <a:cubicBezTo>
                  <a:pt x="5030316" y="2152063"/>
                  <a:pt x="5176039" y="2560899"/>
                  <a:pt x="5172559" y="2979391"/>
                </a:cubicBezTo>
                <a:cubicBezTo>
                  <a:pt x="5167413" y="3603011"/>
                  <a:pt x="4820675" y="4196887"/>
                  <a:pt x="4324264" y="4574319"/>
                </a:cubicBezTo>
                <a:cubicBezTo>
                  <a:pt x="3827852" y="4951829"/>
                  <a:pt x="3197033" y="5126346"/>
                  <a:pt x="2573652" y="5142324"/>
                </a:cubicBezTo>
                <a:cubicBezTo>
                  <a:pt x="2258714" y="5150395"/>
                  <a:pt x="1937214" y="5118670"/>
                  <a:pt x="1647358" y="4995259"/>
                </a:cubicBezTo>
                <a:cubicBezTo>
                  <a:pt x="1357420" y="4871848"/>
                  <a:pt x="1100947" y="4648129"/>
                  <a:pt x="987110" y="4354315"/>
                </a:cubicBezTo>
                <a:cubicBezTo>
                  <a:pt x="851279" y="4003780"/>
                  <a:pt x="930626" y="3612110"/>
                  <a:pt x="990117" y="3241006"/>
                </a:cubicBezTo>
                <a:cubicBezTo>
                  <a:pt x="1049607" y="2869901"/>
                  <a:pt x="1078798" y="2458296"/>
                  <a:pt x="865517" y="2148817"/>
                </a:cubicBezTo>
                <a:cubicBezTo>
                  <a:pt x="661019" y="1852078"/>
                  <a:pt x="273303" y="1713557"/>
                  <a:pt x="93488" y="1401234"/>
                </a:cubicBezTo>
                <a:cubicBezTo>
                  <a:pt x="-104445" y="1057503"/>
                  <a:pt x="29488" y="588539"/>
                  <a:pt x="330341" y="330087"/>
                </a:cubicBezTo>
                <a:cubicBezTo>
                  <a:pt x="659439" y="47352"/>
                  <a:pt x="1054194" y="51782"/>
                  <a:pt x="1460895" y="13491"/>
                </a:cubicBezTo>
                <a:cubicBezTo>
                  <a:pt x="1543965" y="5700"/>
                  <a:pt x="1627197" y="1328"/>
                  <a:pt x="1710409" y="260"/>
                </a:cubicBez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BE348358-870A-F696-E658-3CF9801B81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400800" y="365125"/>
            <a:ext cx="49530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53BF0418-5325-61A7-1B4E-0565AADB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1830FC1-9F88-71E2-93E3-68B185B0BB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25BEB-47AD-4140-9A49-B60EF618E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66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7">
            <a:extLst>
              <a:ext uri="{FF2B5EF4-FFF2-40B4-BE49-F238E27FC236}">
                <a16:creationId xmlns:a16="http://schemas.microsoft.com/office/drawing/2014/main" id="{FB2C07C3-C7C2-5C6B-F7CE-83A0D32533A2}"/>
              </a:ext>
            </a:extLst>
          </p:cNvPr>
          <p:cNvSpPr/>
          <p:nvPr userDrawn="1"/>
        </p:nvSpPr>
        <p:spPr>
          <a:xfrm>
            <a:off x="2138363" y="3175"/>
            <a:ext cx="10047287" cy="685165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5" name="Freeform: Shape 18">
            <a:extLst>
              <a:ext uri="{FF2B5EF4-FFF2-40B4-BE49-F238E27FC236}">
                <a16:creationId xmlns:a16="http://schemas.microsoft.com/office/drawing/2014/main" id="{DD41C61E-F731-5B44-AB91-51149658B2FF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7F3EEDB-A9A2-304D-0426-284E5E34A78A}"/>
              </a:ext>
            </a:extLst>
          </p:cNvPr>
          <p:cNvSpPr/>
          <p:nvPr userDrawn="1"/>
        </p:nvSpPr>
        <p:spPr>
          <a:xfrm>
            <a:off x="5854700" y="425450"/>
            <a:ext cx="5554663" cy="5508625"/>
          </a:xfrm>
          <a:custGeom>
            <a:avLst/>
            <a:gdLst>
              <a:gd name="connsiteX0" fmla="*/ 103239 w 5554591"/>
              <a:gd name="connsiteY0" fmla="*/ 2315221 h 5508778"/>
              <a:gd name="connsiteX1" fmla="*/ 178497 w 5554591"/>
              <a:gd name="connsiteY1" fmla="*/ 2344508 h 5508778"/>
              <a:gd name="connsiteX2" fmla="*/ 181717 w 5554591"/>
              <a:gd name="connsiteY2" fmla="*/ 2493693 h 5508778"/>
              <a:gd name="connsiteX3" fmla="*/ 32532 w 5554591"/>
              <a:gd name="connsiteY3" fmla="*/ 2496912 h 5508778"/>
              <a:gd name="connsiteX4" fmla="*/ 29312 w 5554591"/>
              <a:gd name="connsiteY4" fmla="*/ 2347728 h 5508778"/>
              <a:gd name="connsiteX5" fmla="*/ 103239 w 5554591"/>
              <a:gd name="connsiteY5" fmla="*/ 2315221 h 5508778"/>
              <a:gd name="connsiteX6" fmla="*/ 4964371 w 5554591"/>
              <a:gd name="connsiteY6" fmla="*/ 2225148 h 5508778"/>
              <a:gd name="connsiteX7" fmla="*/ 5117739 w 5554591"/>
              <a:gd name="connsiteY7" fmla="*/ 2277655 h 5508778"/>
              <a:gd name="connsiteX8" fmla="*/ 5175318 w 5554591"/>
              <a:gd name="connsiteY8" fmla="*/ 2584818 h 5508778"/>
              <a:gd name="connsiteX9" fmla="*/ 4967005 w 5554591"/>
              <a:gd name="connsiteY9" fmla="*/ 2698488 h 5508778"/>
              <a:gd name="connsiteX10" fmla="*/ 4763942 w 5554591"/>
              <a:gd name="connsiteY10" fmla="*/ 2576212 h 5508778"/>
              <a:gd name="connsiteX11" fmla="*/ 4803043 w 5554591"/>
              <a:gd name="connsiteY11" fmla="*/ 2296622 h 5508778"/>
              <a:gd name="connsiteX12" fmla="*/ 4964371 w 5554591"/>
              <a:gd name="connsiteY12" fmla="*/ 2225148 h 5508778"/>
              <a:gd name="connsiteX13" fmla="*/ 2065747 w 5554591"/>
              <a:gd name="connsiteY13" fmla="*/ 297065 h 5508778"/>
              <a:gd name="connsiteX14" fmla="*/ 2786247 w 5554591"/>
              <a:gd name="connsiteY14" fmla="*/ 520890 h 5508778"/>
              <a:gd name="connsiteX15" fmla="*/ 3520716 w 5554591"/>
              <a:gd name="connsiteY15" fmla="*/ 1591751 h 5508778"/>
              <a:gd name="connsiteX16" fmla="*/ 4684348 w 5554591"/>
              <a:gd name="connsiteY16" fmla="*/ 2799526 h 5508778"/>
              <a:gd name="connsiteX17" fmla="*/ 5247890 w 5554591"/>
              <a:gd name="connsiteY17" fmla="*/ 3174478 h 5508778"/>
              <a:gd name="connsiteX18" fmla="*/ 5554584 w 5554591"/>
              <a:gd name="connsiteY18" fmla="*/ 3756194 h 5508778"/>
              <a:gd name="connsiteX19" fmla="*/ 5336495 w 5554591"/>
              <a:gd name="connsiteY19" fmla="*/ 4258783 h 5508778"/>
              <a:gd name="connsiteX20" fmla="*/ 4889004 w 5554591"/>
              <a:gd name="connsiteY20" fmla="*/ 4593854 h 5508778"/>
              <a:gd name="connsiteX21" fmla="*/ 3733475 w 5554591"/>
              <a:gd name="connsiteY21" fmla="*/ 5188283 h 5508778"/>
              <a:gd name="connsiteX22" fmla="*/ 2335184 w 5554591"/>
              <a:gd name="connsiteY22" fmla="*/ 5501142 h 5508778"/>
              <a:gd name="connsiteX23" fmla="*/ 839400 w 5554591"/>
              <a:gd name="connsiteY23" fmla="*/ 4452005 h 5508778"/>
              <a:gd name="connsiteX24" fmla="*/ 561282 w 5554591"/>
              <a:gd name="connsiteY24" fmla="*/ 2603472 h 5508778"/>
              <a:gd name="connsiteX25" fmla="*/ 1034120 w 5554591"/>
              <a:gd name="connsiteY25" fmla="*/ 1091925 h 5508778"/>
              <a:gd name="connsiteX26" fmla="*/ 1956356 w 5554591"/>
              <a:gd name="connsiteY26" fmla="*/ 306604 h 5508778"/>
              <a:gd name="connsiteX27" fmla="*/ 2065747 w 5554591"/>
              <a:gd name="connsiteY27" fmla="*/ 297065 h 5508778"/>
              <a:gd name="connsiteX28" fmla="*/ 3044729 w 5554591"/>
              <a:gd name="connsiteY28" fmla="*/ 1514 h 5508778"/>
              <a:gd name="connsiteX29" fmla="*/ 3090392 w 5554591"/>
              <a:gd name="connsiteY29" fmla="*/ 1546 h 5508778"/>
              <a:gd name="connsiteX30" fmla="*/ 3430681 w 5554591"/>
              <a:gd name="connsiteY30" fmla="*/ 176874 h 5508778"/>
              <a:gd name="connsiteX31" fmla="*/ 3468812 w 5554591"/>
              <a:gd name="connsiteY31" fmla="*/ 216643 h 5508778"/>
              <a:gd name="connsiteX32" fmla="*/ 3542925 w 5554591"/>
              <a:gd name="connsiteY32" fmla="*/ 603699 h 5508778"/>
              <a:gd name="connsiteX33" fmla="*/ 3497506 w 5554591"/>
              <a:gd name="connsiteY33" fmla="*/ 698947 h 5508778"/>
              <a:gd name="connsiteX34" fmla="*/ 3400514 w 5554591"/>
              <a:gd name="connsiteY34" fmla="*/ 726716 h 5508778"/>
              <a:gd name="connsiteX35" fmla="*/ 3324696 w 5554591"/>
              <a:gd name="connsiteY35" fmla="*/ 608898 h 5508778"/>
              <a:gd name="connsiteX36" fmla="*/ 3159068 w 5554591"/>
              <a:gd name="connsiteY36" fmla="*/ 312241 h 5508778"/>
              <a:gd name="connsiteX37" fmla="*/ 2970178 w 5554591"/>
              <a:gd name="connsiteY37" fmla="*/ 90590 h 5508778"/>
              <a:gd name="connsiteX38" fmla="*/ 3044729 w 5554591"/>
              <a:gd name="connsiteY38" fmla="*/ 1514 h 5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554591" h="5508778">
                <a:moveTo>
                  <a:pt x="103239" y="2315221"/>
                </a:moveTo>
                <a:cubicBezTo>
                  <a:pt x="130236" y="2314638"/>
                  <a:pt x="157455" y="2324355"/>
                  <a:pt x="178497" y="2344508"/>
                </a:cubicBezTo>
                <a:cubicBezTo>
                  <a:pt x="220583" y="2384815"/>
                  <a:pt x="222024" y="2451608"/>
                  <a:pt x="181717" y="2493693"/>
                </a:cubicBezTo>
                <a:cubicBezTo>
                  <a:pt x="141410" y="2535778"/>
                  <a:pt x="74617" y="2537219"/>
                  <a:pt x="32532" y="2496912"/>
                </a:cubicBezTo>
                <a:cubicBezTo>
                  <a:pt x="-9553" y="2456606"/>
                  <a:pt x="-10994" y="2389812"/>
                  <a:pt x="29312" y="2347728"/>
                </a:cubicBezTo>
                <a:cubicBezTo>
                  <a:pt x="49466" y="2326685"/>
                  <a:pt x="76241" y="2315804"/>
                  <a:pt x="103239" y="2315221"/>
                </a:cubicBezTo>
                <a:close/>
                <a:moveTo>
                  <a:pt x="4964371" y="2225148"/>
                </a:moveTo>
                <a:cubicBezTo>
                  <a:pt x="5019949" y="2224345"/>
                  <a:pt x="5074200" y="2244206"/>
                  <a:pt x="5117739" y="2277655"/>
                </a:cubicBezTo>
                <a:cubicBezTo>
                  <a:pt x="5204817" y="2344553"/>
                  <a:pt x="5249042" y="2465809"/>
                  <a:pt x="5175318" y="2584818"/>
                </a:cubicBezTo>
                <a:cubicBezTo>
                  <a:pt x="5131702" y="2655157"/>
                  <a:pt x="5049732" y="2700085"/>
                  <a:pt x="4967005" y="2698488"/>
                </a:cubicBezTo>
                <a:cubicBezTo>
                  <a:pt x="4884277" y="2696886"/>
                  <a:pt x="4803868" y="2648684"/>
                  <a:pt x="4763942" y="2576212"/>
                </a:cubicBezTo>
                <a:cubicBezTo>
                  <a:pt x="4715174" y="2487794"/>
                  <a:pt x="4731930" y="2368227"/>
                  <a:pt x="4803043" y="2296622"/>
                </a:cubicBezTo>
                <a:cubicBezTo>
                  <a:pt x="4851888" y="2247418"/>
                  <a:pt x="4908793" y="2225951"/>
                  <a:pt x="4964371" y="2225148"/>
                </a:cubicBezTo>
                <a:close/>
                <a:moveTo>
                  <a:pt x="2065747" y="297065"/>
                </a:moveTo>
                <a:cubicBezTo>
                  <a:pt x="2321823" y="287617"/>
                  <a:pt x="2581000" y="367136"/>
                  <a:pt x="2786247" y="520890"/>
                </a:cubicBezTo>
                <a:cubicBezTo>
                  <a:pt x="3135600" y="782550"/>
                  <a:pt x="3300098" y="1215188"/>
                  <a:pt x="3520716" y="1591751"/>
                </a:cubicBezTo>
                <a:cubicBezTo>
                  <a:pt x="3805964" y="2078676"/>
                  <a:pt x="4208370" y="2496390"/>
                  <a:pt x="4684348" y="2799526"/>
                </a:cubicBezTo>
                <a:cubicBezTo>
                  <a:pt x="4874886" y="2920901"/>
                  <a:pt x="5078300" y="3025191"/>
                  <a:pt x="5247890" y="3174478"/>
                </a:cubicBezTo>
                <a:cubicBezTo>
                  <a:pt x="5417483" y="3323767"/>
                  <a:pt x="5553400" y="3530244"/>
                  <a:pt x="5554584" y="3756194"/>
                </a:cubicBezTo>
                <a:cubicBezTo>
                  <a:pt x="5555537" y="3943233"/>
                  <a:pt x="5463452" y="4121442"/>
                  <a:pt x="5336495" y="4258783"/>
                </a:cubicBezTo>
                <a:cubicBezTo>
                  <a:pt x="5209540" y="4396122"/>
                  <a:pt x="5049554" y="4497969"/>
                  <a:pt x="4889004" y="4593854"/>
                </a:cubicBezTo>
                <a:cubicBezTo>
                  <a:pt x="4516846" y="4816039"/>
                  <a:pt x="4130634" y="5014635"/>
                  <a:pt x="3733475" y="5188283"/>
                </a:cubicBezTo>
                <a:cubicBezTo>
                  <a:pt x="3290937" y="5381752"/>
                  <a:pt x="2815946" y="5546676"/>
                  <a:pt x="2335184" y="5501142"/>
                </a:cubicBezTo>
                <a:cubicBezTo>
                  <a:pt x="1703995" y="5441365"/>
                  <a:pt x="1142595" y="5008799"/>
                  <a:pt x="839400" y="4452005"/>
                </a:cubicBezTo>
                <a:cubicBezTo>
                  <a:pt x="536206" y="3895210"/>
                  <a:pt x="470456" y="3230956"/>
                  <a:pt x="561282" y="2603472"/>
                </a:cubicBezTo>
                <a:cubicBezTo>
                  <a:pt x="637429" y="2077533"/>
                  <a:pt x="818331" y="1575253"/>
                  <a:pt x="1034120" y="1091925"/>
                </a:cubicBezTo>
                <a:cubicBezTo>
                  <a:pt x="1216966" y="682519"/>
                  <a:pt x="1478617" y="372700"/>
                  <a:pt x="1956356" y="306604"/>
                </a:cubicBezTo>
                <a:cubicBezTo>
                  <a:pt x="1992645" y="301580"/>
                  <a:pt x="2029164" y="298415"/>
                  <a:pt x="2065747" y="297065"/>
                </a:cubicBezTo>
                <a:close/>
                <a:moveTo>
                  <a:pt x="3044729" y="1514"/>
                </a:moveTo>
                <a:cubicBezTo>
                  <a:pt x="3058638" y="-577"/>
                  <a:pt x="3073999" y="-441"/>
                  <a:pt x="3090392" y="1546"/>
                </a:cubicBezTo>
                <a:cubicBezTo>
                  <a:pt x="3199677" y="14793"/>
                  <a:pt x="3354787" y="110317"/>
                  <a:pt x="3430681" y="176874"/>
                </a:cubicBezTo>
                <a:cubicBezTo>
                  <a:pt x="3448029" y="192085"/>
                  <a:pt x="3461235" y="205785"/>
                  <a:pt x="3468812" y="216643"/>
                </a:cubicBezTo>
                <a:cubicBezTo>
                  <a:pt x="3546206" y="327652"/>
                  <a:pt x="3573828" y="472000"/>
                  <a:pt x="3542925" y="603699"/>
                </a:cubicBezTo>
                <a:cubicBezTo>
                  <a:pt x="3534807" y="638356"/>
                  <a:pt x="3522197" y="673292"/>
                  <a:pt x="3497506" y="698947"/>
                </a:cubicBezTo>
                <a:cubicBezTo>
                  <a:pt x="3472878" y="724662"/>
                  <a:pt x="3433844" y="739112"/>
                  <a:pt x="3400514" y="726716"/>
                </a:cubicBezTo>
                <a:cubicBezTo>
                  <a:pt x="3355076" y="709839"/>
                  <a:pt x="3339000" y="655264"/>
                  <a:pt x="3324696" y="608898"/>
                </a:cubicBezTo>
                <a:cubicBezTo>
                  <a:pt x="3291129" y="499960"/>
                  <a:pt x="3233889" y="398369"/>
                  <a:pt x="3159068" y="312241"/>
                </a:cubicBezTo>
                <a:cubicBezTo>
                  <a:pt x="3112533" y="258751"/>
                  <a:pt x="2963968" y="173600"/>
                  <a:pt x="2970178" y="90590"/>
                </a:cubicBezTo>
                <a:cubicBezTo>
                  <a:pt x="2974355" y="34100"/>
                  <a:pt x="3003003" y="7787"/>
                  <a:pt x="3044729" y="1514"/>
                </a:cubicBez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01">
            <a:extLst>
              <a:ext uri="{FF2B5EF4-FFF2-40B4-BE49-F238E27FC236}">
                <a16:creationId xmlns:a16="http://schemas.microsoft.com/office/drawing/2014/main" id="{FDD1E8EC-09BA-09B3-E522-65D1ED82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03CEEFD-6657-BF9D-5CF2-88B399F977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C7E8F09A-4C8F-C549-A927-355646948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962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Add29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">
            <a:extLst>
              <a:ext uri="{FF2B5EF4-FFF2-40B4-BE49-F238E27FC236}">
                <a16:creationId xmlns:a16="http://schemas.microsoft.com/office/drawing/2014/main" id="{A8C2F6F5-DD44-6892-E48C-371CFC9F4831}"/>
              </a:ext>
            </a:extLst>
          </p:cNvPr>
          <p:cNvSpPr/>
          <p:nvPr userDrawn="1"/>
        </p:nvSpPr>
        <p:spPr>
          <a:xfrm>
            <a:off x="2138363" y="3175"/>
            <a:ext cx="10047287" cy="685165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6" name="Freeform: Shape 2">
            <a:extLst>
              <a:ext uri="{FF2B5EF4-FFF2-40B4-BE49-F238E27FC236}">
                <a16:creationId xmlns:a16="http://schemas.microsoft.com/office/drawing/2014/main" id="{636DB8FA-2AF0-3EBF-AB72-2A44656F4600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7" name="Graphic 10">
            <a:extLst>
              <a:ext uri="{FF2B5EF4-FFF2-40B4-BE49-F238E27FC236}">
                <a16:creationId xmlns:a16="http://schemas.microsoft.com/office/drawing/2014/main" id="{FC25D2F4-60B3-8043-A502-BE46D6A6B1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pHolder10"/>
          <p:cNvSpPr>
            <a:spLocks noGrp="1" noChangeAspect="1"/>
          </p:cNvSpPr>
          <p:nvPr>
            <p:ph type="pic" sz="quarter" idx="10"/>
          </p:nvPr>
        </p:nvSpPr>
        <p:spPr>
          <a:xfrm flipH="1">
            <a:off x="5758306" y="365125"/>
            <a:ext cx="5751576" cy="5704138"/>
          </a:xfrm>
          <a:custGeom>
            <a:avLst/>
            <a:gdLst>
              <a:gd name="connsiteX0" fmla="*/ 103239 w 5554591"/>
              <a:gd name="connsiteY0" fmla="*/ 2315221 h 5508778"/>
              <a:gd name="connsiteX1" fmla="*/ 178497 w 5554591"/>
              <a:gd name="connsiteY1" fmla="*/ 2344508 h 5508778"/>
              <a:gd name="connsiteX2" fmla="*/ 181717 w 5554591"/>
              <a:gd name="connsiteY2" fmla="*/ 2493693 h 5508778"/>
              <a:gd name="connsiteX3" fmla="*/ 32532 w 5554591"/>
              <a:gd name="connsiteY3" fmla="*/ 2496912 h 5508778"/>
              <a:gd name="connsiteX4" fmla="*/ 29312 w 5554591"/>
              <a:gd name="connsiteY4" fmla="*/ 2347728 h 5508778"/>
              <a:gd name="connsiteX5" fmla="*/ 103239 w 5554591"/>
              <a:gd name="connsiteY5" fmla="*/ 2315221 h 5508778"/>
              <a:gd name="connsiteX6" fmla="*/ 4964371 w 5554591"/>
              <a:gd name="connsiteY6" fmla="*/ 2225148 h 5508778"/>
              <a:gd name="connsiteX7" fmla="*/ 5117739 w 5554591"/>
              <a:gd name="connsiteY7" fmla="*/ 2277655 h 5508778"/>
              <a:gd name="connsiteX8" fmla="*/ 5175318 w 5554591"/>
              <a:gd name="connsiteY8" fmla="*/ 2584818 h 5508778"/>
              <a:gd name="connsiteX9" fmla="*/ 4967005 w 5554591"/>
              <a:gd name="connsiteY9" fmla="*/ 2698488 h 5508778"/>
              <a:gd name="connsiteX10" fmla="*/ 4763942 w 5554591"/>
              <a:gd name="connsiteY10" fmla="*/ 2576212 h 5508778"/>
              <a:gd name="connsiteX11" fmla="*/ 4803043 w 5554591"/>
              <a:gd name="connsiteY11" fmla="*/ 2296622 h 5508778"/>
              <a:gd name="connsiteX12" fmla="*/ 4964371 w 5554591"/>
              <a:gd name="connsiteY12" fmla="*/ 2225148 h 5508778"/>
              <a:gd name="connsiteX13" fmla="*/ 2065747 w 5554591"/>
              <a:gd name="connsiteY13" fmla="*/ 297065 h 5508778"/>
              <a:gd name="connsiteX14" fmla="*/ 2786247 w 5554591"/>
              <a:gd name="connsiteY14" fmla="*/ 520890 h 5508778"/>
              <a:gd name="connsiteX15" fmla="*/ 3520716 w 5554591"/>
              <a:gd name="connsiteY15" fmla="*/ 1591751 h 5508778"/>
              <a:gd name="connsiteX16" fmla="*/ 4684348 w 5554591"/>
              <a:gd name="connsiteY16" fmla="*/ 2799526 h 5508778"/>
              <a:gd name="connsiteX17" fmla="*/ 5247890 w 5554591"/>
              <a:gd name="connsiteY17" fmla="*/ 3174478 h 5508778"/>
              <a:gd name="connsiteX18" fmla="*/ 5554584 w 5554591"/>
              <a:gd name="connsiteY18" fmla="*/ 3756194 h 5508778"/>
              <a:gd name="connsiteX19" fmla="*/ 5336495 w 5554591"/>
              <a:gd name="connsiteY19" fmla="*/ 4258783 h 5508778"/>
              <a:gd name="connsiteX20" fmla="*/ 4889004 w 5554591"/>
              <a:gd name="connsiteY20" fmla="*/ 4593854 h 5508778"/>
              <a:gd name="connsiteX21" fmla="*/ 3733475 w 5554591"/>
              <a:gd name="connsiteY21" fmla="*/ 5188283 h 5508778"/>
              <a:gd name="connsiteX22" fmla="*/ 2335184 w 5554591"/>
              <a:gd name="connsiteY22" fmla="*/ 5501142 h 5508778"/>
              <a:gd name="connsiteX23" fmla="*/ 839400 w 5554591"/>
              <a:gd name="connsiteY23" fmla="*/ 4452005 h 5508778"/>
              <a:gd name="connsiteX24" fmla="*/ 561282 w 5554591"/>
              <a:gd name="connsiteY24" fmla="*/ 2603472 h 5508778"/>
              <a:gd name="connsiteX25" fmla="*/ 1034120 w 5554591"/>
              <a:gd name="connsiteY25" fmla="*/ 1091925 h 5508778"/>
              <a:gd name="connsiteX26" fmla="*/ 1956356 w 5554591"/>
              <a:gd name="connsiteY26" fmla="*/ 306604 h 5508778"/>
              <a:gd name="connsiteX27" fmla="*/ 2065747 w 5554591"/>
              <a:gd name="connsiteY27" fmla="*/ 297065 h 5508778"/>
              <a:gd name="connsiteX28" fmla="*/ 3090392 w 5554591"/>
              <a:gd name="connsiteY28" fmla="*/ 1546 h 5508778"/>
              <a:gd name="connsiteX29" fmla="*/ 3430681 w 5554591"/>
              <a:gd name="connsiteY29" fmla="*/ 176874 h 5508778"/>
              <a:gd name="connsiteX30" fmla="*/ 3468812 w 5554591"/>
              <a:gd name="connsiteY30" fmla="*/ 216643 h 5508778"/>
              <a:gd name="connsiteX31" fmla="*/ 3542925 w 5554591"/>
              <a:gd name="connsiteY31" fmla="*/ 603699 h 5508778"/>
              <a:gd name="connsiteX32" fmla="*/ 3497506 w 5554591"/>
              <a:gd name="connsiteY32" fmla="*/ 698947 h 5508778"/>
              <a:gd name="connsiteX33" fmla="*/ 3400514 w 5554591"/>
              <a:gd name="connsiteY33" fmla="*/ 726716 h 5508778"/>
              <a:gd name="connsiteX34" fmla="*/ 3324696 w 5554591"/>
              <a:gd name="connsiteY34" fmla="*/ 608898 h 5508778"/>
              <a:gd name="connsiteX35" fmla="*/ 3159068 w 5554591"/>
              <a:gd name="connsiteY35" fmla="*/ 312241 h 5508778"/>
              <a:gd name="connsiteX36" fmla="*/ 2970178 w 5554591"/>
              <a:gd name="connsiteY36" fmla="*/ 90590 h 5508778"/>
              <a:gd name="connsiteX37" fmla="*/ 3090392 w 5554591"/>
              <a:gd name="connsiteY37" fmla="*/ 1546 h 5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554591" h="5508778">
                <a:moveTo>
                  <a:pt x="103239" y="2315221"/>
                </a:moveTo>
                <a:cubicBezTo>
                  <a:pt x="130236" y="2314638"/>
                  <a:pt x="157455" y="2324355"/>
                  <a:pt x="178497" y="2344508"/>
                </a:cubicBezTo>
                <a:cubicBezTo>
                  <a:pt x="220583" y="2384815"/>
                  <a:pt x="222024" y="2451608"/>
                  <a:pt x="181717" y="2493693"/>
                </a:cubicBezTo>
                <a:cubicBezTo>
                  <a:pt x="141410" y="2535778"/>
                  <a:pt x="74617" y="2537219"/>
                  <a:pt x="32532" y="2496912"/>
                </a:cubicBezTo>
                <a:cubicBezTo>
                  <a:pt x="-9553" y="2456606"/>
                  <a:pt x="-10994" y="2389812"/>
                  <a:pt x="29312" y="2347728"/>
                </a:cubicBezTo>
                <a:cubicBezTo>
                  <a:pt x="49466" y="2326685"/>
                  <a:pt x="76241" y="2315804"/>
                  <a:pt x="103239" y="2315221"/>
                </a:cubicBezTo>
                <a:close/>
                <a:moveTo>
                  <a:pt x="4964371" y="2225148"/>
                </a:moveTo>
                <a:cubicBezTo>
                  <a:pt x="5019949" y="2224345"/>
                  <a:pt x="5074200" y="2244206"/>
                  <a:pt x="5117739" y="2277655"/>
                </a:cubicBezTo>
                <a:cubicBezTo>
                  <a:pt x="5204817" y="2344553"/>
                  <a:pt x="5249042" y="2465809"/>
                  <a:pt x="5175318" y="2584818"/>
                </a:cubicBezTo>
                <a:cubicBezTo>
                  <a:pt x="5131702" y="2655157"/>
                  <a:pt x="5049732" y="2700085"/>
                  <a:pt x="4967005" y="2698488"/>
                </a:cubicBezTo>
                <a:cubicBezTo>
                  <a:pt x="4884277" y="2696886"/>
                  <a:pt x="4803868" y="2648684"/>
                  <a:pt x="4763942" y="2576212"/>
                </a:cubicBezTo>
                <a:cubicBezTo>
                  <a:pt x="4715174" y="2487794"/>
                  <a:pt x="4731930" y="2368227"/>
                  <a:pt x="4803043" y="2296622"/>
                </a:cubicBezTo>
                <a:cubicBezTo>
                  <a:pt x="4851888" y="2247418"/>
                  <a:pt x="4908793" y="2225951"/>
                  <a:pt x="4964371" y="2225148"/>
                </a:cubicBezTo>
                <a:close/>
                <a:moveTo>
                  <a:pt x="2065747" y="297065"/>
                </a:moveTo>
                <a:cubicBezTo>
                  <a:pt x="2321823" y="287617"/>
                  <a:pt x="2581000" y="367136"/>
                  <a:pt x="2786247" y="520890"/>
                </a:cubicBezTo>
                <a:cubicBezTo>
                  <a:pt x="3135600" y="782550"/>
                  <a:pt x="3300098" y="1215188"/>
                  <a:pt x="3520716" y="1591751"/>
                </a:cubicBezTo>
                <a:cubicBezTo>
                  <a:pt x="3805964" y="2078676"/>
                  <a:pt x="4208370" y="2496390"/>
                  <a:pt x="4684348" y="2799526"/>
                </a:cubicBezTo>
                <a:cubicBezTo>
                  <a:pt x="4874886" y="2920901"/>
                  <a:pt x="5078300" y="3025191"/>
                  <a:pt x="5247890" y="3174478"/>
                </a:cubicBezTo>
                <a:cubicBezTo>
                  <a:pt x="5417483" y="3323767"/>
                  <a:pt x="5553400" y="3530244"/>
                  <a:pt x="5554584" y="3756194"/>
                </a:cubicBezTo>
                <a:cubicBezTo>
                  <a:pt x="5555537" y="3943233"/>
                  <a:pt x="5463452" y="4121442"/>
                  <a:pt x="5336495" y="4258783"/>
                </a:cubicBezTo>
                <a:cubicBezTo>
                  <a:pt x="5209540" y="4396122"/>
                  <a:pt x="5049554" y="4497969"/>
                  <a:pt x="4889004" y="4593854"/>
                </a:cubicBezTo>
                <a:cubicBezTo>
                  <a:pt x="4516846" y="4816039"/>
                  <a:pt x="4130634" y="5014635"/>
                  <a:pt x="3733475" y="5188283"/>
                </a:cubicBezTo>
                <a:cubicBezTo>
                  <a:pt x="3290937" y="5381752"/>
                  <a:pt x="2815946" y="5546676"/>
                  <a:pt x="2335184" y="5501142"/>
                </a:cubicBezTo>
                <a:cubicBezTo>
                  <a:pt x="1703995" y="5441365"/>
                  <a:pt x="1142595" y="5008799"/>
                  <a:pt x="839400" y="4452005"/>
                </a:cubicBezTo>
                <a:cubicBezTo>
                  <a:pt x="536206" y="3895210"/>
                  <a:pt x="470456" y="3230956"/>
                  <a:pt x="561282" y="2603472"/>
                </a:cubicBezTo>
                <a:cubicBezTo>
                  <a:pt x="637429" y="2077533"/>
                  <a:pt x="818331" y="1575253"/>
                  <a:pt x="1034120" y="1091925"/>
                </a:cubicBezTo>
                <a:cubicBezTo>
                  <a:pt x="1216966" y="682519"/>
                  <a:pt x="1478617" y="372700"/>
                  <a:pt x="1956356" y="306604"/>
                </a:cubicBezTo>
                <a:cubicBezTo>
                  <a:pt x="1992645" y="301580"/>
                  <a:pt x="2029164" y="298415"/>
                  <a:pt x="2065747" y="297065"/>
                </a:cubicBezTo>
                <a:close/>
                <a:moveTo>
                  <a:pt x="3090392" y="1546"/>
                </a:moveTo>
                <a:cubicBezTo>
                  <a:pt x="3199677" y="14793"/>
                  <a:pt x="3354787" y="110317"/>
                  <a:pt x="3430681" y="176874"/>
                </a:cubicBezTo>
                <a:cubicBezTo>
                  <a:pt x="3448029" y="192085"/>
                  <a:pt x="3461235" y="205785"/>
                  <a:pt x="3468812" y="216643"/>
                </a:cubicBezTo>
                <a:cubicBezTo>
                  <a:pt x="3546206" y="327652"/>
                  <a:pt x="3573828" y="472000"/>
                  <a:pt x="3542925" y="603699"/>
                </a:cubicBezTo>
                <a:cubicBezTo>
                  <a:pt x="3534807" y="638356"/>
                  <a:pt x="3522197" y="673292"/>
                  <a:pt x="3497506" y="698947"/>
                </a:cubicBezTo>
                <a:cubicBezTo>
                  <a:pt x="3472878" y="724662"/>
                  <a:pt x="3433844" y="739112"/>
                  <a:pt x="3400514" y="726716"/>
                </a:cubicBezTo>
                <a:cubicBezTo>
                  <a:pt x="3355076" y="709839"/>
                  <a:pt x="3339000" y="655264"/>
                  <a:pt x="3324696" y="608898"/>
                </a:cubicBezTo>
                <a:cubicBezTo>
                  <a:pt x="3291129" y="499960"/>
                  <a:pt x="3233889" y="398369"/>
                  <a:pt x="3159068" y="312241"/>
                </a:cubicBezTo>
                <a:cubicBezTo>
                  <a:pt x="3112533" y="258751"/>
                  <a:pt x="2963968" y="173600"/>
                  <a:pt x="2970178" y="90590"/>
                </a:cubicBezTo>
                <a:cubicBezTo>
                  <a:pt x="2975747" y="15270"/>
                  <a:pt x="3024821" y="-6402"/>
                  <a:pt x="3090392" y="1546"/>
                </a:cubicBezTo>
                <a:close/>
              </a:path>
            </a:pathLst>
          </a:custGeom>
          <a:solidFill>
            <a:srgbClr val="1D3084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rtlCol="0" anchor="ctr">
            <a:noAutofit/>
          </a:bodyPr>
          <a:lstStyle>
            <a:lvl1pPr>
              <a:defRPr lang="en-US" noProof="0">
                <a:solidFill>
                  <a:schemeClr val="tx1"/>
                </a:solidFill>
                <a:latin typeface="Open Sans" panose="020F0502020204030204" pitchFamily="34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5BD4B14-6FDF-01FE-AFB6-2DA363EFB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E7CDA956-28D4-D244-8737-DBE2594B8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581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Add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15FFB3-55F0-236B-07FC-607A2412520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3175"/>
            <a:ext cx="9450388" cy="6851650"/>
          </a:xfrm>
          <a:custGeom>
            <a:avLst/>
            <a:gdLst>
              <a:gd name="T0" fmla="*/ 8888642 w 10047635"/>
              <a:gd name="T1" fmla="*/ 0 h 6851655"/>
              <a:gd name="T2" fmla="*/ 8888642 w 10047635"/>
              <a:gd name="T3" fmla="*/ 6851651 h 6851655"/>
              <a:gd name="T4" fmla="*/ 0 w 10047635"/>
              <a:gd name="T5" fmla="*/ 6851651 h 6851655"/>
              <a:gd name="T6" fmla="*/ 519252 w 10047635"/>
              <a:gd name="T7" fmla="*/ 6507799 h 6851655"/>
              <a:gd name="T8" fmla="*/ 1755313 w 10047635"/>
              <a:gd name="T9" fmla="*/ 6210831 h 6851655"/>
              <a:gd name="T10" fmla="*/ 2931546 w 10047635"/>
              <a:gd name="T11" fmla="*/ 5721890 h 6851655"/>
              <a:gd name="T12" fmla="*/ 4130114 w 10047635"/>
              <a:gd name="T13" fmla="*/ 4476095 h 6851655"/>
              <a:gd name="T14" fmla="*/ 5558453 w 10047635"/>
              <a:gd name="T15" fmla="*/ 4262108 h 6851655"/>
              <a:gd name="T16" fmla="*/ 6157625 w 10047635"/>
              <a:gd name="T17" fmla="*/ 2712556 h 6851655"/>
              <a:gd name="T18" fmla="*/ 4682368 w 10047635"/>
              <a:gd name="T19" fmla="*/ 1113139 h 6851655"/>
              <a:gd name="T20" fmla="*/ 4412022 w 10047635"/>
              <a:gd name="T21" fmla="*/ 0 h 6851655"/>
              <a:gd name="T22" fmla="*/ 8888642 w 10047635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5">
            <a:extLst>
              <a:ext uri="{FF2B5EF4-FFF2-40B4-BE49-F238E27FC236}">
                <a16:creationId xmlns:a16="http://schemas.microsoft.com/office/drawing/2014/main" id="{625BE6BD-D1AE-0462-324D-AE6A4C36503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3175"/>
            <a:ext cx="6662738" cy="6851650"/>
          </a:xfrm>
          <a:custGeom>
            <a:avLst/>
            <a:gdLst>
              <a:gd name="T0" fmla="*/ 6266695 w 7084548"/>
              <a:gd name="T1" fmla="*/ 0 h 6851655"/>
              <a:gd name="T2" fmla="*/ 6266695 w 7084548"/>
              <a:gd name="T3" fmla="*/ 6851651 h 6851655"/>
              <a:gd name="T4" fmla="*/ 0 w 7084548"/>
              <a:gd name="T5" fmla="*/ 6851651 h 6851655"/>
              <a:gd name="T6" fmla="*/ 338950 w 7084548"/>
              <a:gd name="T7" fmla="*/ 6667545 h 6851655"/>
              <a:gd name="T8" fmla="*/ 1484139 w 7084548"/>
              <a:gd name="T9" fmla="*/ 5872056 h 6851655"/>
              <a:gd name="T10" fmla="*/ 2232522 w 7084548"/>
              <a:gd name="T11" fmla="*/ 4652906 h 6851655"/>
              <a:gd name="T12" fmla="*/ 3120917 w 7084548"/>
              <a:gd name="T13" fmla="*/ 4457634 h 6851655"/>
              <a:gd name="T14" fmla="*/ 4082715 w 7084548"/>
              <a:gd name="T15" fmla="*/ 2866972 h 6851655"/>
              <a:gd name="T16" fmla="*/ 3615313 w 7084548"/>
              <a:gd name="T17" fmla="*/ 1796465 h 6851655"/>
              <a:gd name="T18" fmla="*/ 3046281 w 7084548"/>
              <a:gd name="T19" fmla="*/ 781278 h 6851655"/>
              <a:gd name="T20" fmla="*/ 2978829 w 7084548"/>
              <a:gd name="T21" fmla="*/ 0 h 6851655"/>
              <a:gd name="T22" fmla="*/ 6266695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8" name="Graphic 10">
            <a:extLst>
              <a:ext uri="{FF2B5EF4-FFF2-40B4-BE49-F238E27FC236}">
                <a16:creationId xmlns:a16="http://schemas.microsoft.com/office/drawing/2014/main" id="{DE0B5A43-F172-9FEA-0463-D46AF38270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pHolder3"/>
          <p:cNvSpPr>
            <a:spLocks noGrp="1"/>
          </p:cNvSpPr>
          <p:nvPr>
            <p:ph type="pic" sz="quarter" idx="10"/>
          </p:nvPr>
        </p:nvSpPr>
        <p:spPr>
          <a:xfrm>
            <a:off x="757952" y="981075"/>
            <a:ext cx="5172620" cy="5143502"/>
          </a:xfrm>
          <a:custGeom>
            <a:avLst/>
            <a:gdLst>
              <a:gd name="connsiteX0" fmla="*/ 329943 w 5172620"/>
              <a:gd name="connsiteY0" fmla="*/ 2175980 h 5143502"/>
              <a:gd name="connsiteX1" fmla="*/ 560796 w 5172620"/>
              <a:gd name="connsiteY1" fmla="*/ 2341372 h 5143502"/>
              <a:gd name="connsiteX2" fmla="*/ 495530 w 5172620"/>
              <a:gd name="connsiteY2" fmla="*/ 2546899 h 5143502"/>
              <a:gd name="connsiteX3" fmla="*/ 285413 w 5172620"/>
              <a:gd name="connsiteY3" fmla="*/ 2594286 h 5143502"/>
              <a:gd name="connsiteX4" fmla="*/ 135341 w 5172620"/>
              <a:gd name="connsiteY4" fmla="*/ 2386226 h 5143502"/>
              <a:gd name="connsiteX5" fmla="*/ 329943 w 5172620"/>
              <a:gd name="connsiteY5" fmla="*/ 2175980 h 5143502"/>
              <a:gd name="connsiteX6" fmla="*/ 4059144 w 5172620"/>
              <a:gd name="connsiteY6" fmla="*/ 16466 h 5143502"/>
              <a:gd name="connsiteX7" fmla="*/ 4224194 w 5172620"/>
              <a:gd name="connsiteY7" fmla="*/ 47192 h 5143502"/>
              <a:gd name="connsiteX8" fmla="*/ 4512549 w 5172620"/>
              <a:gd name="connsiteY8" fmla="*/ 481345 h 5143502"/>
              <a:gd name="connsiteX9" fmla="*/ 4407650 w 5172620"/>
              <a:gd name="connsiteY9" fmla="*/ 656097 h 5143502"/>
              <a:gd name="connsiteX10" fmla="*/ 4223169 w 5172620"/>
              <a:gd name="connsiteY10" fmla="*/ 559031 h 5143502"/>
              <a:gd name="connsiteX11" fmla="*/ 3916303 w 5172620"/>
              <a:gd name="connsiteY11" fmla="*/ 335547 h 5143502"/>
              <a:gd name="connsiteX12" fmla="*/ 3684983 w 5172620"/>
              <a:gd name="connsiteY12" fmla="*/ 254220 h 5143502"/>
              <a:gd name="connsiteX13" fmla="*/ 3893677 w 5172620"/>
              <a:gd name="connsiteY13" fmla="*/ 46320 h 5143502"/>
              <a:gd name="connsiteX14" fmla="*/ 4059144 w 5172620"/>
              <a:gd name="connsiteY14" fmla="*/ 16466 h 5143502"/>
              <a:gd name="connsiteX15" fmla="*/ 1710409 w 5172620"/>
              <a:gd name="connsiteY15" fmla="*/ 260 h 5143502"/>
              <a:gd name="connsiteX16" fmla="*/ 1959794 w 5172620"/>
              <a:gd name="connsiteY16" fmla="*/ 6851 h 5143502"/>
              <a:gd name="connsiteX17" fmla="*/ 4821707 w 5172620"/>
              <a:gd name="connsiteY17" fmla="*/ 1789264 h 5143502"/>
              <a:gd name="connsiteX18" fmla="*/ 5172559 w 5172620"/>
              <a:gd name="connsiteY18" fmla="*/ 2979391 h 5143502"/>
              <a:gd name="connsiteX19" fmla="*/ 4324264 w 5172620"/>
              <a:gd name="connsiteY19" fmla="*/ 4574319 h 5143502"/>
              <a:gd name="connsiteX20" fmla="*/ 2573652 w 5172620"/>
              <a:gd name="connsiteY20" fmla="*/ 5142324 h 5143502"/>
              <a:gd name="connsiteX21" fmla="*/ 1647358 w 5172620"/>
              <a:gd name="connsiteY21" fmla="*/ 4995259 h 5143502"/>
              <a:gd name="connsiteX22" fmla="*/ 987110 w 5172620"/>
              <a:gd name="connsiteY22" fmla="*/ 4354315 h 5143502"/>
              <a:gd name="connsiteX23" fmla="*/ 990117 w 5172620"/>
              <a:gd name="connsiteY23" fmla="*/ 3241006 h 5143502"/>
              <a:gd name="connsiteX24" fmla="*/ 865517 w 5172620"/>
              <a:gd name="connsiteY24" fmla="*/ 2148817 h 5143502"/>
              <a:gd name="connsiteX25" fmla="*/ 93488 w 5172620"/>
              <a:gd name="connsiteY25" fmla="*/ 1401234 h 5143502"/>
              <a:gd name="connsiteX26" fmla="*/ 330341 w 5172620"/>
              <a:gd name="connsiteY26" fmla="*/ 330087 h 5143502"/>
              <a:gd name="connsiteX27" fmla="*/ 1460895 w 5172620"/>
              <a:gd name="connsiteY27" fmla="*/ 13491 h 5143502"/>
              <a:gd name="connsiteX28" fmla="*/ 1710409 w 5172620"/>
              <a:gd name="connsiteY28" fmla="*/ 260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72620" h="5143502">
                <a:moveTo>
                  <a:pt x="329943" y="2175980"/>
                </a:moveTo>
                <a:cubicBezTo>
                  <a:pt x="429137" y="2165151"/>
                  <a:pt x="534373" y="2216930"/>
                  <a:pt x="560796" y="2341372"/>
                </a:cubicBezTo>
                <a:cubicBezTo>
                  <a:pt x="576380" y="2414944"/>
                  <a:pt x="550829" y="2495950"/>
                  <a:pt x="495530" y="2546899"/>
                </a:cubicBezTo>
                <a:cubicBezTo>
                  <a:pt x="440233" y="2597845"/>
                  <a:pt x="357166" y="2616752"/>
                  <a:pt x="285413" y="2594286"/>
                </a:cubicBezTo>
                <a:cubicBezTo>
                  <a:pt x="197838" y="2566913"/>
                  <a:pt x="133679" y="2477915"/>
                  <a:pt x="135341" y="2386226"/>
                </a:cubicBezTo>
                <a:cubicBezTo>
                  <a:pt x="137597" y="2260242"/>
                  <a:pt x="230748" y="2186809"/>
                  <a:pt x="329943" y="2175980"/>
                </a:cubicBezTo>
                <a:close/>
                <a:moveTo>
                  <a:pt x="4059144" y="16466"/>
                </a:moveTo>
                <a:cubicBezTo>
                  <a:pt x="4115477" y="16338"/>
                  <a:pt x="4171747" y="26306"/>
                  <a:pt x="4224194" y="47192"/>
                </a:cubicBezTo>
                <a:cubicBezTo>
                  <a:pt x="4395942" y="115621"/>
                  <a:pt x="4516108" y="296626"/>
                  <a:pt x="4512549" y="481345"/>
                </a:cubicBezTo>
                <a:cubicBezTo>
                  <a:pt x="4511125" y="554760"/>
                  <a:pt x="4479404" y="640513"/>
                  <a:pt x="4407650" y="656097"/>
                </a:cubicBezTo>
                <a:cubicBezTo>
                  <a:pt x="4336609" y="671602"/>
                  <a:pt x="4274667" y="610453"/>
                  <a:pt x="4223169" y="559031"/>
                </a:cubicBezTo>
                <a:cubicBezTo>
                  <a:pt x="4133933" y="469954"/>
                  <a:pt x="4029586" y="391713"/>
                  <a:pt x="3916303" y="335547"/>
                </a:cubicBezTo>
                <a:cubicBezTo>
                  <a:pt x="3865744" y="310469"/>
                  <a:pt x="3707210" y="304060"/>
                  <a:pt x="3684983" y="254220"/>
                </a:cubicBezTo>
                <a:cubicBezTo>
                  <a:pt x="3644952" y="164670"/>
                  <a:pt x="3833945" y="68394"/>
                  <a:pt x="3893677" y="46320"/>
                </a:cubicBezTo>
                <a:cubicBezTo>
                  <a:pt x="3946402" y="26822"/>
                  <a:pt x="4002807" y="16594"/>
                  <a:pt x="4059144" y="16466"/>
                </a:cubicBezTo>
                <a:close/>
                <a:moveTo>
                  <a:pt x="1710409" y="260"/>
                </a:moveTo>
                <a:cubicBezTo>
                  <a:pt x="1793620" y="-808"/>
                  <a:pt x="1876810" y="1427"/>
                  <a:pt x="1959794" y="6851"/>
                </a:cubicBezTo>
                <a:cubicBezTo>
                  <a:pt x="3121590" y="82771"/>
                  <a:pt x="4243294" y="783415"/>
                  <a:pt x="4821707" y="1789264"/>
                </a:cubicBezTo>
                <a:cubicBezTo>
                  <a:pt x="5030316" y="2152063"/>
                  <a:pt x="5176039" y="2560899"/>
                  <a:pt x="5172559" y="2979391"/>
                </a:cubicBezTo>
                <a:cubicBezTo>
                  <a:pt x="5167413" y="3603011"/>
                  <a:pt x="4820675" y="4196887"/>
                  <a:pt x="4324264" y="4574319"/>
                </a:cubicBezTo>
                <a:cubicBezTo>
                  <a:pt x="3827852" y="4951829"/>
                  <a:pt x="3197033" y="5126346"/>
                  <a:pt x="2573652" y="5142324"/>
                </a:cubicBezTo>
                <a:cubicBezTo>
                  <a:pt x="2258714" y="5150395"/>
                  <a:pt x="1937214" y="5118670"/>
                  <a:pt x="1647358" y="4995259"/>
                </a:cubicBezTo>
                <a:cubicBezTo>
                  <a:pt x="1357420" y="4871848"/>
                  <a:pt x="1100947" y="4648129"/>
                  <a:pt x="987110" y="4354315"/>
                </a:cubicBezTo>
                <a:cubicBezTo>
                  <a:pt x="851279" y="4003780"/>
                  <a:pt x="930626" y="3612110"/>
                  <a:pt x="990117" y="3241006"/>
                </a:cubicBezTo>
                <a:cubicBezTo>
                  <a:pt x="1049607" y="2869901"/>
                  <a:pt x="1078798" y="2458296"/>
                  <a:pt x="865517" y="2148817"/>
                </a:cubicBezTo>
                <a:cubicBezTo>
                  <a:pt x="661019" y="1852078"/>
                  <a:pt x="273303" y="1713557"/>
                  <a:pt x="93488" y="1401234"/>
                </a:cubicBezTo>
                <a:cubicBezTo>
                  <a:pt x="-104445" y="1057503"/>
                  <a:pt x="29488" y="588539"/>
                  <a:pt x="330341" y="330087"/>
                </a:cubicBezTo>
                <a:cubicBezTo>
                  <a:pt x="659439" y="47352"/>
                  <a:pt x="1054194" y="51782"/>
                  <a:pt x="1460895" y="13491"/>
                </a:cubicBezTo>
                <a:cubicBezTo>
                  <a:pt x="1543965" y="5700"/>
                  <a:pt x="1627197" y="1328"/>
                  <a:pt x="1710409" y="260"/>
                </a:cubicBezTo>
                <a:close/>
              </a:path>
            </a:pathLst>
          </a:custGeom>
          <a:solidFill>
            <a:srgbClr val="1D3084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rtlCol="0" anchor="ctr">
            <a:noAutofit/>
          </a:bodyPr>
          <a:lstStyle>
            <a:lvl1pPr>
              <a:defRPr lang="en-US" noProof="0">
                <a:solidFill>
                  <a:schemeClr val="tx1"/>
                </a:solidFill>
                <a:latin typeface="Open Sans" panose="020F0502020204030204" pitchFamily="34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400800" y="365125"/>
            <a:ext cx="49530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79C133A5-77C5-9481-2147-8AC9F66EA4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09E847F-CC1C-D00C-030C-87C399E2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CFB11-E29A-BE49-BEDF-779F2EC854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7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7">
            <a:extLst>
              <a:ext uri="{FF2B5EF4-FFF2-40B4-BE49-F238E27FC236}">
                <a16:creationId xmlns:a16="http://schemas.microsoft.com/office/drawing/2014/main" id="{E5DF49C3-5151-D0E3-2632-25E157CB02C2}"/>
              </a:ext>
            </a:extLst>
          </p:cNvPr>
          <p:cNvSpPr/>
          <p:nvPr userDrawn="1"/>
        </p:nvSpPr>
        <p:spPr>
          <a:xfrm>
            <a:off x="2138363" y="3175"/>
            <a:ext cx="10047287" cy="685165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7" name="Freeform: Shape 18">
            <a:extLst>
              <a:ext uri="{FF2B5EF4-FFF2-40B4-BE49-F238E27FC236}">
                <a16:creationId xmlns:a16="http://schemas.microsoft.com/office/drawing/2014/main" id="{09E5BD19-E53C-C1AA-94B9-4A6AC571549E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0">
            <a:extLst>
              <a:ext uri="{FF2B5EF4-FFF2-40B4-BE49-F238E27FC236}">
                <a16:creationId xmlns:a16="http://schemas.microsoft.com/office/drawing/2014/main" id="{7CEEB68E-7409-E93C-8345-178A3BEA77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pHolder10"/>
          <p:cNvSpPr>
            <a:spLocks noGrp="1"/>
          </p:cNvSpPr>
          <p:nvPr>
            <p:ph type="pic" sz="quarter" idx="10"/>
          </p:nvPr>
        </p:nvSpPr>
        <p:spPr>
          <a:xfrm>
            <a:off x="5854957" y="425129"/>
            <a:ext cx="5554591" cy="5508778"/>
          </a:xfrm>
          <a:custGeom>
            <a:avLst/>
            <a:gdLst>
              <a:gd name="connsiteX0" fmla="*/ 103239 w 5554591"/>
              <a:gd name="connsiteY0" fmla="*/ 2315221 h 5508778"/>
              <a:gd name="connsiteX1" fmla="*/ 178497 w 5554591"/>
              <a:gd name="connsiteY1" fmla="*/ 2344508 h 5508778"/>
              <a:gd name="connsiteX2" fmla="*/ 181717 w 5554591"/>
              <a:gd name="connsiteY2" fmla="*/ 2493693 h 5508778"/>
              <a:gd name="connsiteX3" fmla="*/ 32532 w 5554591"/>
              <a:gd name="connsiteY3" fmla="*/ 2496912 h 5508778"/>
              <a:gd name="connsiteX4" fmla="*/ 29312 w 5554591"/>
              <a:gd name="connsiteY4" fmla="*/ 2347728 h 5508778"/>
              <a:gd name="connsiteX5" fmla="*/ 103239 w 5554591"/>
              <a:gd name="connsiteY5" fmla="*/ 2315221 h 5508778"/>
              <a:gd name="connsiteX6" fmla="*/ 4964371 w 5554591"/>
              <a:gd name="connsiteY6" fmla="*/ 2225148 h 5508778"/>
              <a:gd name="connsiteX7" fmla="*/ 5117739 w 5554591"/>
              <a:gd name="connsiteY7" fmla="*/ 2277655 h 5508778"/>
              <a:gd name="connsiteX8" fmla="*/ 5175318 w 5554591"/>
              <a:gd name="connsiteY8" fmla="*/ 2584818 h 5508778"/>
              <a:gd name="connsiteX9" fmla="*/ 4967005 w 5554591"/>
              <a:gd name="connsiteY9" fmla="*/ 2698488 h 5508778"/>
              <a:gd name="connsiteX10" fmla="*/ 4763942 w 5554591"/>
              <a:gd name="connsiteY10" fmla="*/ 2576212 h 5508778"/>
              <a:gd name="connsiteX11" fmla="*/ 4803043 w 5554591"/>
              <a:gd name="connsiteY11" fmla="*/ 2296622 h 5508778"/>
              <a:gd name="connsiteX12" fmla="*/ 4964371 w 5554591"/>
              <a:gd name="connsiteY12" fmla="*/ 2225148 h 5508778"/>
              <a:gd name="connsiteX13" fmla="*/ 2065747 w 5554591"/>
              <a:gd name="connsiteY13" fmla="*/ 297065 h 5508778"/>
              <a:gd name="connsiteX14" fmla="*/ 2786247 w 5554591"/>
              <a:gd name="connsiteY14" fmla="*/ 520890 h 5508778"/>
              <a:gd name="connsiteX15" fmla="*/ 3520716 w 5554591"/>
              <a:gd name="connsiteY15" fmla="*/ 1591751 h 5508778"/>
              <a:gd name="connsiteX16" fmla="*/ 4684348 w 5554591"/>
              <a:gd name="connsiteY16" fmla="*/ 2799526 h 5508778"/>
              <a:gd name="connsiteX17" fmla="*/ 5247890 w 5554591"/>
              <a:gd name="connsiteY17" fmla="*/ 3174478 h 5508778"/>
              <a:gd name="connsiteX18" fmla="*/ 5554584 w 5554591"/>
              <a:gd name="connsiteY18" fmla="*/ 3756194 h 5508778"/>
              <a:gd name="connsiteX19" fmla="*/ 5336495 w 5554591"/>
              <a:gd name="connsiteY19" fmla="*/ 4258783 h 5508778"/>
              <a:gd name="connsiteX20" fmla="*/ 4889004 w 5554591"/>
              <a:gd name="connsiteY20" fmla="*/ 4593854 h 5508778"/>
              <a:gd name="connsiteX21" fmla="*/ 3733475 w 5554591"/>
              <a:gd name="connsiteY21" fmla="*/ 5188283 h 5508778"/>
              <a:gd name="connsiteX22" fmla="*/ 2335184 w 5554591"/>
              <a:gd name="connsiteY22" fmla="*/ 5501142 h 5508778"/>
              <a:gd name="connsiteX23" fmla="*/ 839400 w 5554591"/>
              <a:gd name="connsiteY23" fmla="*/ 4452005 h 5508778"/>
              <a:gd name="connsiteX24" fmla="*/ 561282 w 5554591"/>
              <a:gd name="connsiteY24" fmla="*/ 2603472 h 5508778"/>
              <a:gd name="connsiteX25" fmla="*/ 1034120 w 5554591"/>
              <a:gd name="connsiteY25" fmla="*/ 1091925 h 5508778"/>
              <a:gd name="connsiteX26" fmla="*/ 1956356 w 5554591"/>
              <a:gd name="connsiteY26" fmla="*/ 306604 h 5508778"/>
              <a:gd name="connsiteX27" fmla="*/ 2065747 w 5554591"/>
              <a:gd name="connsiteY27" fmla="*/ 297065 h 5508778"/>
              <a:gd name="connsiteX28" fmla="*/ 3090392 w 5554591"/>
              <a:gd name="connsiteY28" fmla="*/ 1546 h 5508778"/>
              <a:gd name="connsiteX29" fmla="*/ 3430681 w 5554591"/>
              <a:gd name="connsiteY29" fmla="*/ 176874 h 5508778"/>
              <a:gd name="connsiteX30" fmla="*/ 3468812 w 5554591"/>
              <a:gd name="connsiteY30" fmla="*/ 216643 h 5508778"/>
              <a:gd name="connsiteX31" fmla="*/ 3542925 w 5554591"/>
              <a:gd name="connsiteY31" fmla="*/ 603699 h 5508778"/>
              <a:gd name="connsiteX32" fmla="*/ 3497506 w 5554591"/>
              <a:gd name="connsiteY32" fmla="*/ 698947 h 5508778"/>
              <a:gd name="connsiteX33" fmla="*/ 3400514 w 5554591"/>
              <a:gd name="connsiteY33" fmla="*/ 726716 h 5508778"/>
              <a:gd name="connsiteX34" fmla="*/ 3324696 w 5554591"/>
              <a:gd name="connsiteY34" fmla="*/ 608898 h 5508778"/>
              <a:gd name="connsiteX35" fmla="*/ 3159068 w 5554591"/>
              <a:gd name="connsiteY35" fmla="*/ 312241 h 5508778"/>
              <a:gd name="connsiteX36" fmla="*/ 2970178 w 5554591"/>
              <a:gd name="connsiteY36" fmla="*/ 90590 h 5508778"/>
              <a:gd name="connsiteX37" fmla="*/ 3090392 w 5554591"/>
              <a:gd name="connsiteY37" fmla="*/ 1546 h 5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554591" h="5508778">
                <a:moveTo>
                  <a:pt x="103239" y="2315221"/>
                </a:moveTo>
                <a:cubicBezTo>
                  <a:pt x="130236" y="2314638"/>
                  <a:pt x="157455" y="2324355"/>
                  <a:pt x="178497" y="2344508"/>
                </a:cubicBezTo>
                <a:cubicBezTo>
                  <a:pt x="220583" y="2384815"/>
                  <a:pt x="222024" y="2451608"/>
                  <a:pt x="181717" y="2493693"/>
                </a:cubicBezTo>
                <a:cubicBezTo>
                  <a:pt x="141410" y="2535778"/>
                  <a:pt x="74617" y="2537219"/>
                  <a:pt x="32532" y="2496912"/>
                </a:cubicBezTo>
                <a:cubicBezTo>
                  <a:pt x="-9553" y="2456606"/>
                  <a:pt x="-10994" y="2389812"/>
                  <a:pt x="29312" y="2347728"/>
                </a:cubicBezTo>
                <a:cubicBezTo>
                  <a:pt x="49466" y="2326685"/>
                  <a:pt x="76241" y="2315804"/>
                  <a:pt x="103239" y="2315221"/>
                </a:cubicBezTo>
                <a:close/>
                <a:moveTo>
                  <a:pt x="4964371" y="2225148"/>
                </a:moveTo>
                <a:cubicBezTo>
                  <a:pt x="5019949" y="2224345"/>
                  <a:pt x="5074200" y="2244206"/>
                  <a:pt x="5117739" y="2277655"/>
                </a:cubicBezTo>
                <a:cubicBezTo>
                  <a:pt x="5204817" y="2344553"/>
                  <a:pt x="5249042" y="2465809"/>
                  <a:pt x="5175318" y="2584818"/>
                </a:cubicBezTo>
                <a:cubicBezTo>
                  <a:pt x="5131702" y="2655157"/>
                  <a:pt x="5049732" y="2700085"/>
                  <a:pt x="4967005" y="2698488"/>
                </a:cubicBezTo>
                <a:cubicBezTo>
                  <a:pt x="4884277" y="2696886"/>
                  <a:pt x="4803868" y="2648684"/>
                  <a:pt x="4763942" y="2576212"/>
                </a:cubicBezTo>
                <a:cubicBezTo>
                  <a:pt x="4715174" y="2487794"/>
                  <a:pt x="4731930" y="2368227"/>
                  <a:pt x="4803043" y="2296622"/>
                </a:cubicBezTo>
                <a:cubicBezTo>
                  <a:pt x="4851888" y="2247418"/>
                  <a:pt x="4908793" y="2225951"/>
                  <a:pt x="4964371" y="2225148"/>
                </a:cubicBezTo>
                <a:close/>
                <a:moveTo>
                  <a:pt x="2065747" y="297065"/>
                </a:moveTo>
                <a:cubicBezTo>
                  <a:pt x="2321823" y="287617"/>
                  <a:pt x="2581000" y="367136"/>
                  <a:pt x="2786247" y="520890"/>
                </a:cubicBezTo>
                <a:cubicBezTo>
                  <a:pt x="3135600" y="782550"/>
                  <a:pt x="3300098" y="1215188"/>
                  <a:pt x="3520716" y="1591751"/>
                </a:cubicBezTo>
                <a:cubicBezTo>
                  <a:pt x="3805964" y="2078676"/>
                  <a:pt x="4208370" y="2496390"/>
                  <a:pt x="4684348" y="2799526"/>
                </a:cubicBezTo>
                <a:cubicBezTo>
                  <a:pt x="4874886" y="2920901"/>
                  <a:pt x="5078300" y="3025191"/>
                  <a:pt x="5247890" y="3174478"/>
                </a:cubicBezTo>
                <a:cubicBezTo>
                  <a:pt x="5417483" y="3323767"/>
                  <a:pt x="5553400" y="3530244"/>
                  <a:pt x="5554584" y="3756194"/>
                </a:cubicBezTo>
                <a:cubicBezTo>
                  <a:pt x="5555537" y="3943233"/>
                  <a:pt x="5463452" y="4121442"/>
                  <a:pt x="5336495" y="4258783"/>
                </a:cubicBezTo>
                <a:cubicBezTo>
                  <a:pt x="5209540" y="4396122"/>
                  <a:pt x="5049554" y="4497969"/>
                  <a:pt x="4889004" y="4593854"/>
                </a:cubicBezTo>
                <a:cubicBezTo>
                  <a:pt x="4516846" y="4816039"/>
                  <a:pt x="4130634" y="5014635"/>
                  <a:pt x="3733475" y="5188283"/>
                </a:cubicBezTo>
                <a:cubicBezTo>
                  <a:pt x="3290937" y="5381752"/>
                  <a:pt x="2815946" y="5546676"/>
                  <a:pt x="2335184" y="5501142"/>
                </a:cubicBezTo>
                <a:cubicBezTo>
                  <a:pt x="1703995" y="5441365"/>
                  <a:pt x="1142595" y="5008799"/>
                  <a:pt x="839400" y="4452005"/>
                </a:cubicBezTo>
                <a:cubicBezTo>
                  <a:pt x="536206" y="3895210"/>
                  <a:pt x="470456" y="3230956"/>
                  <a:pt x="561282" y="2603472"/>
                </a:cubicBezTo>
                <a:cubicBezTo>
                  <a:pt x="637429" y="2077533"/>
                  <a:pt x="818331" y="1575253"/>
                  <a:pt x="1034120" y="1091925"/>
                </a:cubicBezTo>
                <a:cubicBezTo>
                  <a:pt x="1216966" y="682519"/>
                  <a:pt x="1478617" y="372700"/>
                  <a:pt x="1956356" y="306604"/>
                </a:cubicBezTo>
                <a:cubicBezTo>
                  <a:pt x="1992645" y="301580"/>
                  <a:pt x="2029164" y="298415"/>
                  <a:pt x="2065747" y="297065"/>
                </a:cubicBezTo>
                <a:close/>
                <a:moveTo>
                  <a:pt x="3090392" y="1546"/>
                </a:moveTo>
                <a:cubicBezTo>
                  <a:pt x="3199677" y="14793"/>
                  <a:pt x="3354787" y="110317"/>
                  <a:pt x="3430681" y="176874"/>
                </a:cubicBezTo>
                <a:cubicBezTo>
                  <a:pt x="3448029" y="192085"/>
                  <a:pt x="3461235" y="205785"/>
                  <a:pt x="3468812" y="216643"/>
                </a:cubicBezTo>
                <a:cubicBezTo>
                  <a:pt x="3546206" y="327652"/>
                  <a:pt x="3573828" y="472000"/>
                  <a:pt x="3542925" y="603699"/>
                </a:cubicBezTo>
                <a:cubicBezTo>
                  <a:pt x="3534807" y="638356"/>
                  <a:pt x="3522197" y="673292"/>
                  <a:pt x="3497506" y="698947"/>
                </a:cubicBezTo>
                <a:cubicBezTo>
                  <a:pt x="3472878" y="724662"/>
                  <a:pt x="3433844" y="739112"/>
                  <a:pt x="3400514" y="726716"/>
                </a:cubicBezTo>
                <a:cubicBezTo>
                  <a:pt x="3355076" y="709839"/>
                  <a:pt x="3339000" y="655264"/>
                  <a:pt x="3324696" y="608898"/>
                </a:cubicBezTo>
                <a:cubicBezTo>
                  <a:pt x="3291129" y="499960"/>
                  <a:pt x="3233889" y="398369"/>
                  <a:pt x="3159068" y="312241"/>
                </a:cubicBezTo>
                <a:cubicBezTo>
                  <a:pt x="3112533" y="258751"/>
                  <a:pt x="2963968" y="173600"/>
                  <a:pt x="2970178" y="90590"/>
                </a:cubicBezTo>
                <a:cubicBezTo>
                  <a:pt x="2975747" y="15270"/>
                  <a:pt x="3024821" y="-6402"/>
                  <a:pt x="3090392" y="1546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rtlCol="0" anchor="ctr">
            <a:noAutofit/>
          </a:bodyPr>
          <a:lstStyle>
            <a:lvl1pPr>
              <a:defRPr lang="en-US" noProof="0">
                <a:solidFill>
                  <a:schemeClr val="tx1"/>
                </a:solidFill>
                <a:latin typeface="Open Sans" panose="020F0502020204030204" pitchFamily="34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Date Placeholder 201">
            <a:extLst>
              <a:ext uri="{FF2B5EF4-FFF2-40B4-BE49-F238E27FC236}">
                <a16:creationId xmlns:a16="http://schemas.microsoft.com/office/drawing/2014/main" id="{9AA3038D-6AE1-FBA3-8BF3-F315FE0FBB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F035E7A-3606-E135-AE44-5E3C92EA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05C25BBB-C878-3C48-BD0E-37A0EEC2A7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725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Ad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8">
            <a:extLst>
              <a:ext uri="{FF2B5EF4-FFF2-40B4-BE49-F238E27FC236}">
                <a16:creationId xmlns:a16="http://schemas.microsoft.com/office/drawing/2014/main" id="{4D94889E-59C3-59D7-1F81-89BDFE953D83}"/>
              </a:ext>
            </a:extLst>
          </p:cNvPr>
          <p:cNvSpPr>
            <a:spLocks/>
          </p:cNvSpPr>
          <p:nvPr userDrawn="1"/>
        </p:nvSpPr>
        <p:spPr bwMode="auto">
          <a:xfrm>
            <a:off x="0" y="146050"/>
            <a:ext cx="7158038" cy="6708775"/>
          </a:xfrm>
          <a:custGeom>
            <a:avLst/>
            <a:gdLst>
              <a:gd name="T0" fmla="*/ 8865652 w 5778864"/>
              <a:gd name="T1" fmla="*/ 8309214 h 5416155"/>
              <a:gd name="T2" fmla="*/ 8772608 w 5778864"/>
              <a:gd name="T3" fmla="*/ 8223760 h 5416155"/>
              <a:gd name="T4" fmla="*/ 8303679 w 5778864"/>
              <a:gd name="T5" fmla="*/ 7956009 h 5416155"/>
              <a:gd name="T6" fmla="*/ 7078215 w 5778864"/>
              <a:gd name="T7" fmla="*/ 7721935 h 5416155"/>
              <a:gd name="T8" fmla="*/ 5489327 w 5778864"/>
              <a:gd name="T9" fmla="*/ 7185166 h 5416155"/>
              <a:gd name="T10" fmla="*/ 5431612 w 5778864"/>
              <a:gd name="T11" fmla="*/ 7127743 h 5416155"/>
              <a:gd name="T12" fmla="*/ 4713522 w 5778864"/>
              <a:gd name="T13" fmla="*/ 5915028 h 5416155"/>
              <a:gd name="T14" fmla="*/ 2837515 w 5778864"/>
              <a:gd name="T15" fmla="*/ 5100776 h 5416155"/>
              <a:gd name="T16" fmla="*/ 2644415 w 5778864"/>
              <a:gd name="T17" fmla="*/ 5065251 h 5416155"/>
              <a:gd name="T18" fmla="*/ 946520 w 5778864"/>
              <a:gd name="T19" fmla="*/ 4309495 h 5416155"/>
              <a:gd name="T20" fmla="*/ 540076 w 5778864"/>
              <a:gd name="T21" fmla="*/ 3114785 h 5416155"/>
              <a:gd name="T22" fmla="*/ 662711 w 5778864"/>
              <a:gd name="T23" fmla="*/ 1844356 h 5416155"/>
              <a:gd name="T24" fmla="*/ 708358 w 5778864"/>
              <a:gd name="T25" fmla="*/ 1576020 h 5416155"/>
              <a:gd name="T26" fmla="*/ 869143 w 5778864"/>
              <a:gd name="T27" fmla="*/ 894135 h 5416155"/>
              <a:gd name="T28" fmla="*/ 852404 w 5778864"/>
              <a:gd name="T29" fmla="*/ 296733 h 5416155"/>
              <a:gd name="T30" fmla="*/ 343570 w 5778864"/>
              <a:gd name="T31" fmla="*/ 9126 h 5416155"/>
              <a:gd name="T32" fmla="*/ 0 w 5778864"/>
              <a:gd name="T33" fmla="*/ 383842 h 5416155"/>
              <a:gd name="T34" fmla="*/ 0 w 5778864"/>
              <a:gd name="T35" fmla="*/ 8309214 h 5416155"/>
              <a:gd name="T36" fmla="*/ 8680243 w 5778864"/>
              <a:gd name="T37" fmla="*/ 8309214 h 5416155"/>
              <a:gd name="T38" fmla="*/ 8865652 w 5778864"/>
              <a:gd name="T39" fmla="*/ 8309214 h 541615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5778864" h="5416155">
                <a:moveTo>
                  <a:pt x="5778864" y="5416156"/>
                </a:moveTo>
                <a:cubicBezTo>
                  <a:pt x="5759642" y="5396553"/>
                  <a:pt x="5739341" y="5377965"/>
                  <a:pt x="5718215" y="5360455"/>
                </a:cubicBezTo>
                <a:cubicBezTo>
                  <a:pt x="5626923" y="5284833"/>
                  <a:pt x="5523513" y="5228688"/>
                  <a:pt x="5412555" y="5185928"/>
                </a:cubicBezTo>
                <a:cubicBezTo>
                  <a:pt x="5166086" y="5090957"/>
                  <a:pt x="4882757" y="5062154"/>
                  <a:pt x="4613766" y="5033352"/>
                </a:cubicBezTo>
                <a:cubicBezTo>
                  <a:pt x="4242000" y="4993511"/>
                  <a:pt x="3839846" y="4928230"/>
                  <a:pt x="3578087" y="4683473"/>
                </a:cubicBezTo>
                <a:cubicBezTo>
                  <a:pt x="3565208" y="4671419"/>
                  <a:pt x="3552647" y="4658985"/>
                  <a:pt x="3540467" y="4646043"/>
                </a:cubicBezTo>
                <a:cubicBezTo>
                  <a:pt x="3326797" y="4419304"/>
                  <a:pt x="3268176" y="4095944"/>
                  <a:pt x="3072397" y="3855565"/>
                </a:cubicBezTo>
                <a:cubicBezTo>
                  <a:pt x="2793382" y="3513172"/>
                  <a:pt x="2301395" y="3406020"/>
                  <a:pt x="1849566" y="3324815"/>
                </a:cubicBezTo>
                <a:cubicBezTo>
                  <a:pt x="1807886" y="3317329"/>
                  <a:pt x="1765887" y="3309653"/>
                  <a:pt x="1723699" y="3301659"/>
                </a:cubicBezTo>
                <a:cubicBezTo>
                  <a:pt x="1308730" y="3223182"/>
                  <a:pt x="879359" y="3113175"/>
                  <a:pt x="616966" y="2809038"/>
                </a:cubicBezTo>
                <a:cubicBezTo>
                  <a:pt x="430703" y="2593210"/>
                  <a:pt x="359014" y="2307598"/>
                  <a:pt x="352036" y="2030296"/>
                </a:cubicBezTo>
                <a:cubicBezTo>
                  <a:pt x="345057" y="1752931"/>
                  <a:pt x="397015" y="1477723"/>
                  <a:pt x="431972" y="1202198"/>
                </a:cubicBezTo>
                <a:cubicBezTo>
                  <a:pt x="439521" y="1142817"/>
                  <a:pt x="449799" y="1084704"/>
                  <a:pt x="461726" y="1027290"/>
                </a:cubicBezTo>
                <a:cubicBezTo>
                  <a:pt x="492621" y="878774"/>
                  <a:pt x="534302" y="734572"/>
                  <a:pt x="566530" y="582820"/>
                </a:cubicBezTo>
                <a:cubicBezTo>
                  <a:pt x="593874" y="453527"/>
                  <a:pt x="608909" y="315352"/>
                  <a:pt x="555619" y="193418"/>
                </a:cubicBezTo>
                <a:cubicBezTo>
                  <a:pt x="502264" y="71484"/>
                  <a:pt x="360664" y="-25391"/>
                  <a:pt x="223948" y="5949"/>
                </a:cubicBezTo>
                <a:cubicBezTo>
                  <a:pt x="106962" y="32721"/>
                  <a:pt x="30896" y="141143"/>
                  <a:pt x="0" y="250198"/>
                </a:cubicBezTo>
                <a:lnTo>
                  <a:pt x="0" y="5416156"/>
                </a:lnTo>
                <a:lnTo>
                  <a:pt x="5658009" y="5416156"/>
                </a:lnTo>
                <a:lnTo>
                  <a:pt x="5778864" y="5416156"/>
                </a:ln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F66F09ED-0E3A-46C8-8204-8BF8D1D97803}"/>
              </a:ext>
            </a:extLst>
          </p:cNvPr>
          <p:cNvSpPr>
            <a:spLocks/>
          </p:cNvSpPr>
          <p:nvPr userDrawn="1"/>
        </p:nvSpPr>
        <p:spPr bwMode="auto">
          <a:xfrm>
            <a:off x="4763" y="1409700"/>
            <a:ext cx="6559550" cy="5445125"/>
          </a:xfrm>
          <a:custGeom>
            <a:avLst/>
            <a:gdLst>
              <a:gd name="T0" fmla="*/ 8124391 w 5295822"/>
              <a:gd name="T1" fmla="*/ 6744108 h 4396418"/>
              <a:gd name="T2" fmla="*/ 0 w 5295822"/>
              <a:gd name="T3" fmla="*/ 6744108 h 4396418"/>
              <a:gd name="T4" fmla="*/ 0 w 5295822"/>
              <a:gd name="T5" fmla="*/ 58979 h 4396418"/>
              <a:gd name="T6" fmla="*/ 662985 w 5295822"/>
              <a:gd name="T7" fmla="*/ 11585 h 4396418"/>
              <a:gd name="T8" fmla="*/ 1974356 w 5295822"/>
              <a:gd name="T9" fmla="*/ 768045 h 4396418"/>
              <a:gd name="T10" fmla="*/ 2431594 w 5295822"/>
              <a:gd name="T11" fmla="*/ 2883564 h 4396418"/>
              <a:gd name="T12" fmla="*/ 2475099 w 5295822"/>
              <a:gd name="T13" fmla="*/ 3500470 h 4396418"/>
              <a:gd name="T14" fmla="*/ 3048837 w 5295822"/>
              <a:gd name="T15" fmla="*/ 4938648 h 4396418"/>
              <a:gd name="T16" fmla="*/ 4996818 w 5295822"/>
              <a:gd name="T17" fmla="*/ 5613653 h 4396418"/>
              <a:gd name="T18" fmla="*/ 5137842 w 5295822"/>
              <a:gd name="T19" fmla="*/ 5620174 h 4396418"/>
              <a:gd name="T20" fmla="*/ 6021565 w 5295822"/>
              <a:gd name="T21" fmla="*/ 5666108 h 4396418"/>
              <a:gd name="T22" fmla="*/ 6628878 w 5295822"/>
              <a:gd name="T23" fmla="*/ 5764692 h 4396418"/>
              <a:gd name="T24" fmla="*/ 7073464 w 5295822"/>
              <a:gd name="T25" fmla="*/ 5918845 h 4396418"/>
              <a:gd name="T26" fmla="*/ 7771973 w 5295822"/>
              <a:gd name="T27" fmla="*/ 6390938 h 4396418"/>
              <a:gd name="T28" fmla="*/ 8124391 w 5295822"/>
              <a:gd name="T29" fmla="*/ 6744108 h 439641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295822" h="4396418">
                <a:moveTo>
                  <a:pt x="5295823" y="4396418"/>
                </a:moveTo>
                <a:lnTo>
                  <a:pt x="0" y="4396418"/>
                </a:lnTo>
                <a:lnTo>
                  <a:pt x="0" y="38448"/>
                </a:lnTo>
                <a:cubicBezTo>
                  <a:pt x="140269" y="827"/>
                  <a:pt x="287389" y="-8562"/>
                  <a:pt x="432162" y="7552"/>
                </a:cubicBezTo>
                <a:cubicBezTo>
                  <a:pt x="769225" y="45046"/>
                  <a:pt x="1093220" y="220905"/>
                  <a:pt x="1286969" y="500681"/>
                </a:cubicBezTo>
                <a:cubicBezTo>
                  <a:pt x="1558625" y="893065"/>
                  <a:pt x="1567253" y="1402816"/>
                  <a:pt x="1585016" y="1879767"/>
                </a:cubicBezTo>
                <a:cubicBezTo>
                  <a:pt x="1589965" y="2012169"/>
                  <a:pt x="1597705" y="2147743"/>
                  <a:pt x="1613375" y="2281922"/>
                </a:cubicBezTo>
                <a:cubicBezTo>
                  <a:pt x="1654231" y="2631039"/>
                  <a:pt x="1748822" y="2970576"/>
                  <a:pt x="1987361" y="3219456"/>
                </a:cubicBezTo>
                <a:cubicBezTo>
                  <a:pt x="2305075" y="3551000"/>
                  <a:pt x="2798584" y="3635885"/>
                  <a:pt x="3257138" y="3659485"/>
                </a:cubicBezTo>
                <a:cubicBezTo>
                  <a:pt x="3287716" y="3661071"/>
                  <a:pt x="3318359" y="3662467"/>
                  <a:pt x="3349064" y="3663736"/>
                </a:cubicBezTo>
                <a:cubicBezTo>
                  <a:pt x="3540594" y="3671792"/>
                  <a:pt x="3734533" y="3675853"/>
                  <a:pt x="3925111" y="3693680"/>
                </a:cubicBezTo>
                <a:cubicBezTo>
                  <a:pt x="4059416" y="3706178"/>
                  <a:pt x="4192008" y="3725527"/>
                  <a:pt x="4320984" y="3757946"/>
                </a:cubicBezTo>
                <a:cubicBezTo>
                  <a:pt x="4420016" y="3782815"/>
                  <a:pt x="4516891" y="3815360"/>
                  <a:pt x="4610784" y="3858437"/>
                </a:cubicBezTo>
                <a:cubicBezTo>
                  <a:pt x="4779157" y="3935708"/>
                  <a:pt x="4928625" y="4042733"/>
                  <a:pt x="5066102" y="4166190"/>
                </a:cubicBezTo>
                <a:cubicBezTo>
                  <a:pt x="5146355" y="4238196"/>
                  <a:pt x="5222485" y="4315848"/>
                  <a:pt x="5295823" y="4396418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0C39AC04-00CF-0BEF-46A5-B64BBC9FD28C}"/>
              </a:ext>
            </a:extLst>
          </p:cNvPr>
          <p:cNvSpPr>
            <a:spLocks/>
          </p:cNvSpPr>
          <p:nvPr userDrawn="1"/>
        </p:nvSpPr>
        <p:spPr bwMode="auto">
          <a:xfrm>
            <a:off x="3956050" y="4679950"/>
            <a:ext cx="1285875" cy="1160463"/>
          </a:xfrm>
          <a:custGeom>
            <a:avLst/>
            <a:gdLst>
              <a:gd name="T0" fmla="*/ 823847 w 1038854"/>
              <a:gd name="T1" fmla="*/ 1252915 h 936228"/>
              <a:gd name="T2" fmla="*/ 1233018 w 1038854"/>
              <a:gd name="T3" fmla="*/ 1435629 h 936228"/>
              <a:gd name="T4" fmla="*/ 1586849 w 1038854"/>
              <a:gd name="T5" fmla="*/ 1220872 h 936228"/>
              <a:gd name="T6" fmla="*/ 1363637 w 1038854"/>
              <a:gd name="T7" fmla="*/ 804800 h 936228"/>
              <a:gd name="T8" fmla="*/ 89634 w 1038854"/>
              <a:gd name="T9" fmla="*/ 123616 h 936228"/>
              <a:gd name="T10" fmla="*/ 823847 w 1038854"/>
              <a:gd name="T11" fmla="*/ 1252915 h 9362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38854" h="936228">
                <a:moveTo>
                  <a:pt x="537385" y="816122"/>
                </a:moveTo>
                <a:cubicBezTo>
                  <a:pt x="619668" y="870111"/>
                  <a:pt x="706329" y="925622"/>
                  <a:pt x="804282" y="935138"/>
                </a:cubicBezTo>
                <a:cubicBezTo>
                  <a:pt x="902236" y="944654"/>
                  <a:pt x="1013893" y="891364"/>
                  <a:pt x="1035082" y="795250"/>
                </a:cubicBezTo>
                <a:cubicBezTo>
                  <a:pt x="1058301" y="689938"/>
                  <a:pt x="969991" y="595981"/>
                  <a:pt x="889484" y="524229"/>
                </a:cubicBezTo>
                <a:cubicBezTo>
                  <a:pt x="722380" y="375206"/>
                  <a:pt x="279750" y="-211943"/>
                  <a:pt x="58467" y="80521"/>
                </a:cubicBezTo>
                <a:cubicBezTo>
                  <a:pt x="-171190" y="384214"/>
                  <a:pt x="336149" y="684165"/>
                  <a:pt x="537385" y="816122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4AFE6B76-0A09-4A67-DEF3-4E41C627DF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400800" y="365125"/>
            <a:ext cx="49530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PpHolder7"/>
          <p:cNvSpPr>
            <a:spLocks noGrp="1"/>
          </p:cNvSpPr>
          <p:nvPr>
            <p:ph type="pic" sz="quarter" idx="10"/>
          </p:nvPr>
        </p:nvSpPr>
        <p:spPr>
          <a:xfrm>
            <a:off x="767755" y="832104"/>
            <a:ext cx="4741972" cy="5016971"/>
          </a:xfrm>
          <a:custGeom>
            <a:avLst/>
            <a:gdLst>
              <a:gd name="connsiteX0" fmla="*/ 4526439 w 4741972"/>
              <a:gd name="connsiteY0" fmla="*/ 4079790 h 5016971"/>
              <a:gd name="connsiteX1" fmla="*/ 4734458 w 4741972"/>
              <a:gd name="connsiteY1" fmla="*/ 4226370 h 5016971"/>
              <a:gd name="connsiteX2" fmla="*/ 4594888 w 4741972"/>
              <a:gd name="connsiteY2" fmla="*/ 4474564 h 5016971"/>
              <a:gd name="connsiteX3" fmla="*/ 4346691 w 4741972"/>
              <a:gd name="connsiteY3" fmla="*/ 4334996 h 5016971"/>
              <a:gd name="connsiteX4" fmla="*/ 4486262 w 4741972"/>
              <a:gd name="connsiteY4" fmla="*/ 4086797 h 5016971"/>
              <a:gd name="connsiteX5" fmla="*/ 4526439 w 4741972"/>
              <a:gd name="connsiteY5" fmla="*/ 4079790 h 5016971"/>
              <a:gd name="connsiteX6" fmla="*/ 1045315 w 4741972"/>
              <a:gd name="connsiteY6" fmla="*/ 1338598 h 5016971"/>
              <a:gd name="connsiteX7" fmla="*/ 1129545 w 4741972"/>
              <a:gd name="connsiteY7" fmla="*/ 1411335 h 5016971"/>
              <a:gd name="connsiteX8" fmla="*/ 1059761 w 4741972"/>
              <a:gd name="connsiteY8" fmla="*/ 1535432 h 5016971"/>
              <a:gd name="connsiteX9" fmla="*/ 935663 w 4741972"/>
              <a:gd name="connsiteY9" fmla="*/ 1465648 h 5016971"/>
              <a:gd name="connsiteX10" fmla="*/ 1005448 w 4741972"/>
              <a:gd name="connsiteY10" fmla="*/ 1341550 h 5016971"/>
              <a:gd name="connsiteX11" fmla="*/ 1045315 w 4741972"/>
              <a:gd name="connsiteY11" fmla="*/ 1338598 h 5016971"/>
              <a:gd name="connsiteX12" fmla="*/ 1795651 w 4741972"/>
              <a:gd name="connsiteY12" fmla="*/ 274459 h 5016971"/>
              <a:gd name="connsiteX13" fmla="*/ 2007756 w 4741972"/>
              <a:gd name="connsiteY13" fmla="*/ 355669 h 5016971"/>
              <a:gd name="connsiteX14" fmla="*/ 2023363 w 4741972"/>
              <a:gd name="connsiteY14" fmla="*/ 623538 h 5016971"/>
              <a:gd name="connsiteX15" fmla="*/ 1825907 w 4741972"/>
              <a:gd name="connsiteY15" fmla="*/ 823682 h 5016971"/>
              <a:gd name="connsiteX16" fmla="*/ 1065016 w 4741972"/>
              <a:gd name="connsiteY16" fmla="*/ 880703 h 5016971"/>
              <a:gd name="connsiteX17" fmla="*/ 1715677 w 4741972"/>
              <a:gd name="connsiteY17" fmla="*/ 280840 h 5016971"/>
              <a:gd name="connsiteX18" fmla="*/ 1795651 w 4741972"/>
              <a:gd name="connsiteY18" fmla="*/ 274459 h 5016971"/>
              <a:gd name="connsiteX19" fmla="*/ 3392250 w 4741972"/>
              <a:gd name="connsiteY19" fmla="*/ 1134 h 5016971"/>
              <a:gd name="connsiteX20" fmla="*/ 4254749 w 4741972"/>
              <a:gd name="connsiteY20" fmla="*/ 344275 h 5016971"/>
              <a:gd name="connsiteX21" fmla="*/ 4714135 w 4741972"/>
              <a:gd name="connsiteY21" fmla="*/ 1311958 h 5016971"/>
              <a:gd name="connsiteX22" fmla="*/ 3580827 w 4741972"/>
              <a:gd name="connsiteY22" fmla="*/ 4359154 h 5016971"/>
              <a:gd name="connsiteX23" fmla="*/ 2453293 w 4741972"/>
              <a:gd name="connsiteY23" fmla="*/ 4999267 h 5016971"/>
              <a:gd name="connsiteX24" fmla="*/ 1466344 w 4741972"/>
              <a:gd name="connsiteY24" fmla="*/ 4863333 h 5016971"/>
              <a:gd name="connsiteX25" fmla="*/ 942 w 4741972"/>
              <a:gd name="connsiteY25" fmla="*/ 3225754 h 5016971"/>
              <a:gd name="connsiteX26" fmla="*/ 779554 w 4741972"/>
              <a:gd name="connsiteY26" fmla="*/ 1922997 h 5016971"/>
              <a:gd name="connsiteX27" fmla="*/ 1424280 w 4741972"/>
              <a:gd name="connsiteY27" fmla="*/ 1633268 h 5016971"/>
              <a:gd name="connsiteX28" fmla="*/ 2280870 w 4741972"/>
              <a:gd name="connsiteY28" fmla="*/ 742816 h 5016971"/>
              <a:gd name="connsiteX29" fmla="*/ 3257518 w 4741972"/>
              <a:gd name="connsiteY29" fmla="*/ 17048 h 5016971"/>
              <a:gd name="connsiteX30" fmla="*/ 3392250 w 4741972"/>
              <a:gd name="connsiteY30" fmla="*/ 1134 h 50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41972" h="5016971">
                <a:moveTo>
                  <a:pt x="4526439" y="4079790"/>
                </a:moveTo>
                <a:cubicBezTo>
                  <a:pt x="4619852" y="4073120"/>
                  <a:pt x="4708210" y="4132672"/>
                  <a:pt x="4734458" y="4226370"/>
                </a:cubicBezTo>
                <a:cubicBezTo>
                  <a:pt x="4764453" y="4333446"/>
                  <a:pt x="4701964" y="4444569"/>
                  <a:pt x="4594888" y="4474564"/>
                </a:cubicBezTo>
                <a:cubicBezTo>
                  <a:pt x="4487805" y="4504562"/>
                  <a:pt x="4376686" y="4442072"/>
                  <a:pt x="4346691" y="4334996"/>
                </a:cubicBezTo>
                <a:cubicBezTo>
                  <a:pt x="4316693" y="4227913"/>
                  <a:pt x="4379179" y="4116795"/>
                  <a:pt x="4486262" y="4086797"/>
                </a:cubicBezTo>
                <a:cubicBezTo>
                  <a:pt x="4499647" y="4083048"/>
                  <a:pt x="4513094" y="4080743"/>
                  <a:pt x="4526439" y="4079790"/>
                </a:cubicBezTo>
                <a:close/>
                <a:moveTo>
                  <a:pt x="1045315" y="1338598"/>
                </a:moveTo>
                <a:cubicBezTo>
                  <a:pt x="1084231" y="1343568"/>
                  <a:pt x="1118297" y="1371181"/>
                  <a:pt x="1129545" y="1411335"/>
                </a:cubicBezTo>
                <a:cubicBezTo>
                  <a:pt x="1144543" y="1464873"/>
                  <a:pt x="1113299" y="1520434"/>
                  <a:pt x="1059761" y="1535432"/>
                </a:cubicBezTo>
                <a:cubicBezTo>
                  <a:pt x="1006222" y="1550430"/>
                  <a:pt x="950661" y="1519186"/>
                  <a:pt x="935663" y="1465648"/>
                </a:cubicBezTo>
                <a:cubicBezTo>
                  <a:pt x="920665" y="1412109"/>
                  <a:pt x="951910" y="1356548"/>
                  <a:pt x="1005448" y="1341550"/>
                </a:cubicBezTo>
                <a:cubicBezTo>
                  <a:pt x="1018832" y="1337801"/>
                  <a:pt x="1032343" y="1336942"/>
                  <a:pt x="1045315" y="1338598"/>
                </a:cubicBezTo>
                <a:close/>
                <a:moveTo>
                  <a:pt x="1795651" y="274459"/>
                </a:moveTo>
                <a:cubicBezTo>
                  <a:pt x="1876556" y="274386"/>
                  <a:pt x="1957007" y="295293"/>
                  <a:pt x="2007756" y="355669"/>
                </a:cubicBezTo>
                <a:cubicBezTo>
                  <a:pt x="2068711" y="428222"/>
                  <a:pt x="2066207" y="539075"/>
                  <a:pt x="2023363" y="623538"/>
                </a:cubicBezTo>
                <a:cubicBezTo>
                  <a:pt x="1980514" y="708000"/>
                  <a:pt x="1904383" y="770644"/>
                  <a:pt x="1825907" y="823682"/>
                </a:cubicBezTo>
                <a:cubicBezTo>
                  <a:pt x="1673442" y="926690"/>
                  <a:pt x="1048562" y="1284783"/>
                  <a:pt x="1065016" y="880703"/>
                </a:cubicBezTo>
                <a:cubicBezTo>
                  <a:pt x="1077587" y="571472"/>
                  <a:pt x="1438955" y="323340"/>
                  <a:pt x="1715677" y="280840"/>
                </a:cubicBezTo>
                <a:cubicBezTo>
                  <a:pt x="1741663" y="276839"/>
                  <a:pt x="1768682" y="274483"/>
                  <a:pt x="1795651" y="274459"/>
                </a:cubicBezTo>
                <a:close/>
                <a:moveTo>
                  <a:pt x="3392250" y="1134"/>
                </a:moveTo>
                <a:cubicBezTo>
                  <a:pt x="3707753" y="-13932"/>
                  <a:pt x="4026675" y="122332"/>
                  <a:pt x="4254749" y="344275"/>
                </a:cubicBezTo>
                <a:cubicBezTo>
                  <a:pt x="4515407" y="597927"/>
                  <a:pt x="4664129" y="951769"/>
                  <a:pt x="4714135" y="1311958"/>
                </a:cubicBezTo>
                <a:cubicBezTo>
                  <a:pt x="4864800" y="2396663"/>
                  <a:pt x="4341084" y="3603344"/>
                  <a:pt x="3580827" y="4359154"/>
                </a:cubicBezTo>
                <a:cubicBezTo>
                  <a:pt x="3269189" y="4669008"/>
                  <a:pt x="2887581" y="4931697"/>
                  <a:pt x="2453293" y="4999267"/>
                </a:cubicBezTo>
                <a:cubicBezTo>
                  <a:pt x="2121342" y="5050939"/>
                  <a:pt x="1779644" y="4984664"/>
                  <a:pt x="1466344" y="4863333"/>
                </a:cubicBezTo>
                <a:cubicBezTo>
                  <a:pt x="717276" y="4573033"/>
                  <a:pt x="-30225" y="4127884"/>
                  <a:pt x="942" y="3225754"/>
                </a:cubicBezTo>
                <a:cubicBezTo>
                  <a:pt x="19024" y="2702778"/>
                  <a:pt x="296927" y="2180427"/>
                  <a:pt x="779554" y="1922997"/>
                </a:cubicBezTo>
                <a:cubicBezTo>
                  <a:pt x="987579" y="1812015"/>
                  <a:pt x="1219775" y="1750679"/>
                  <a:pt x="1424280" y="1633268"/>
                </a:cubicBezTo>
                <a:cubicBezTo>
                  <a:pt x="1783933" y="1426763"/>
                  <a:pt x="2024587" y="1068908"/>
                  <a:pt x="2280870" y="742816"/>
                </a:cubicBezTo>
                <a:cubicBezTo>
                  <a:pt x="2537151" y="416729"/>
                  <a:pt x="2850142" y="94766"/>
                  <a:pt x="3257518" y="17048"/>
                </a:cubicBezTo>
                <a:cubicBezTo>
                  <a:pt x="3302176" y="8527"/>
                  <a:pt x="3347178" y="3287"/>
                  <a:pt x="3392250" y="1134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rtlCol="0" anchor="ctr">
            <a:noAutofit/>
          </a:bodyPr>
          <a:lstStyle>
            <a:lvl1pPr>
              <a:defRPr lang="en-US" noProof="0">
                <a:solidFill>
                  <a:schemeClr val="tx1"/>
                </a:solidFill>
                <a:latin typeface="Open Sans" panose="020F0502020204030204" pitchFamily="34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Date Placeholder 201">
            <a:extLst>
              <a:ext uri="{FF2B5EF4-FFF2-40B4-BE49-F238E27FC236}">
                <a16:creationId xmlns:a16="http://schemas.microsoft.com/office/drawing/2014/main" id="{A60DAAC2-E6FB-12CF-C545-7BA16A0862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832F4F-2325-A0FC-B5DB-7951D86C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8FFA6CCA-4FB3-734F-ACBD-FB6D1FFEA8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6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Ad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>
            <a:extLst>
              <a:ext uri="{FF2B5EF4-FFF2-40B4-BE49-F238E27FC236}">
                <a16:creationId xmlns:a16="http://schemas.microsoft.com/office/drawing/2014/main" id="{2BE47264-8461-4D79-B10B-C75777A7EE15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4982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3DA07DE9-D8B1-8FBC-BFFE-0DD23BBAF5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01">
            <a:extLst>
              <a:ext uri="{FF2B5EF4-FFF2-40B4-BE49-F238E27FC236}">
                <a16:creationId xmlns:a16="http://schemas.microsoft.com/office/drawing/2014/main" id="{1BB39F20-1227-5BE4-694B-FE53182B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C2AC5-0869-20B0-AB0E-202F88AC11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52DB5-564D-BE4C-8280-AD305BE656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51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Ad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8">
            <a:extLst>
              <a:ext uri="{FF2B5EF4-FFF2-40B4-BE49-F238E27FC236}">
                <a16:creationId xmlns:a16="http://schemas.microsoft.com/office/drawing/2014/main" id="{361C458A-8FC2-0142-9E71-6B829E5D7EBB}"/>
              </a:ext>
            </a:extLst>
          </p:cNvPr>
          <p:cNvSpPr>
            <a:spLocks/>
          </p:cNvSpPr>
          <p:nvPr userDrawn="1"/>
        </p:nvSpPr>
        <p:spPr bwMode="auto">
          <a:xfrm>
            <a:off x="0" y="146050"/>
            <a:ext cx="7158038" cy="6708775"/>
          </a:xfrm>
          <a:custGeom>
            <a:avLst/>
            <a:gdLst>
              <a:gd name="T0" fmla="*/ 8865652 w 5778864"/>
              <a:gd name="T1" fmla="*/ 8309214 h 5416155"/>
              <a:gd name="T2" fmla="*/ 8772608 w 5778864"/>
              <a:gd name="T3" fmla="*/ 8223760 h 5416155"/>
              <a:gd name="T4" fmla="*/ 8303679 w 5778864"/>
              <a:gd name="T5" fmla="*/ 7956009 h 5416155"/>
              <a:gd name="T6" fmla="*/ 7078215 w 5778864"/>
              <a:gd name="T7" fmla="*/ 7721935 h 5416155"/>
              <a:gd name="T8" fmla="*/ 5489327 w 5778864"/>
              <a:gd name="T9" fmla="*/ 7185166 h 5416155"/>
              <a:gd name="T10" fmla="*/ 5431612 w 5778864"/>
              <a:gd name="T11" fmla="*/ 7127743 h 5416155"/>
              <a:gd name="T12" fmla="*/ 4713522 w 5778864"/>
              <a:gd name="T13" fmla="*/ 5915028 h 5416155"/>
              <a:gd name="T14" fmla="*/ 2837515 w 5778864"/>
              <a:gd name="T15" fmla="*/ 5100776 h 5416155"/>
              <a:gd name="T16" fmla="*/ 2644415 w 5778864"/>
              <a:gd name="T17" fmla="*/ 5065251 h 5416155"/>
              <a:gd name="T18" fmla="*/ 946520 w 5778864"/>
              <a:gd name="T19" fmla="*/ 4309495 h 5416155"/>
              <a:gd name="T20" fmla="*/ 540076 w 5778864"/>
              <a:gd name="T21" fmla="*/ 3114785 h 5416155"/>
              <a:gd name="T22" fmla="*/ 662711 w 5778864"/>
              <a:gd name="T23" fmla="*/ 1844356 h 5416155"/>
              <a:gd name="T24" fmla="*/ 708358 w 5778864"/>
              <a:gd name="T25" fmla="*/ 1576020 h 5416155"/>
              <a:gd name="T26" fmla="*/ 869143 w 5778864"/>
              <a:gd name="T27" fmla="*/ 894135 h 5416155"/>
              <a:gd name="T28" fmla="*/ 852404 w 5778864"/>
              <a:gd name="T29" fmla="*/ 296733 h 5416155"/>
              <a:gd name="T30" fmla="*/ 343570 w 5778864"/>
              <a:gd name="T31" fmla="*/ 9126 h 5416155"/>
              <a:gd name="T32" fmla="*/ 0 w 5778864"/>
              <a:gd name="T33" fmla="*/ 383842 h 5416155"/>
              <a:gd name="T34" fmla="*/ 0 w 5778864"/>
              <a:gd name="T35" fmla="*/ 8309214 h 5416155"/>
              <a:gd name="T36" fmla="*/ 8680243 w 5778864"/>
              <a:gd name="T37" fmla="*/ 8309214 h 5416155"/>
              <a:gd name="T38" fmla="*/ 8865652 w 5778864"/>
              <a:gd name="T39" fmla="*/ 8309214 h 541615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5778864" h="5416155">
                <a:moveTo>
                  <a:pt x="5778864" y="5416156"/>
                </a:moveTo>
                <a:cubicBezTo>
                  <a:pt x="5759642" y="5396553"/>
                  <a:pt x="5739341" y="5377965"/>
                  <a:pt x="5718215" y="5360455"/>
                </a:cubicBezTo>
                <a:cubicBezTo>
                  <a:pt x="5626923" y="5284833"/>
                  <a:pt x="5523513" y="5228688"/>
                  <a:pt x="5412555" y="5185928"/>
                </a:cubicBezTo>
                <a:cubicBezTo>
                  <a:pt x="5166086" y="5090957"/>
                  <a:pt x="4882757" y="5062154"/>
                  <a:pt x="4613766" y="5033352"/>
                </a:cubicBezTo>
                <a:cubicBezTo>
                  <a:pt x="4242000" y="4993511"/>
                  <a:pt x="3839846" y="4928230"/>
                  <a:pt x="3578087" y="4683473"/>
                </a:cubicBezTo>
                <a:cubicBezTo>
                  <a:pt x="3565208" y="4671419"/>
                  <a:pt x="3552647" y="4658985"/>
                  <a:pt x="3540467" y="4646043"/>
                </a:cubicBezTo>
                <a:cubicBezTo>
                  <a:pt x="3326797" y="4419304"/>
                  <a:pt x="3268176" y="4095944"/>
                  <a:pt x="3072397" y="3855565"/>
                </a:cubicBezTo>
                <a:cubicBezTo>
                  <a:pt x="2793382" y="3513172"/>
                  <a:pt x="2301395" y="3406020"/>
                  <a:pt x="1849566" y="3324815"/>
                </a:cubicBezTo>
                <a:cubicBezTo>
                  <a:pt x="1807886" y="3317329"/>
                  <a:pt x="1765887" y="3309653"/>
                  <a:pt x="1723699" y="3301659"/>
                </a:cubicBezTo>
                <a:cubicBezTo>
                  <a:pt x="1308730" y="3223182"/>
                  <a:pt x="879359" y="3113175"/>
                  <a:pt x="616966" y="2809038"/>
                </a:cubicBezTo>
                <a:cubicBezTo>
                  <a:pt x="430703" y="2593210"/>
                  <a:pt x="359014" y="2307598"/>
                  <a:pt x="352036" y="2030296"/>
                </a:cubicBezTo>
                <a:cubicBezTo>
                  <a:pt x="345057" y="1752931"/>
                  <a:pt x="397015" y="1477723"/>
                  <a:pt x="431972" y="1202198"/>
                </a:cubicBezTo>
                <a:cubicBezTo>
                  <a:pt x="439521" y="1142817"/>
                  <a:pt x="449799" y="1084704"/>
                  <a:pt x="461726" y="1027290"/>
                </a:cubicBezTo>
                <a:cubicBezTo>
                  <a:pt x="492621" y="878774"/>
                  <a:pt x="534302" y="734572"/>
                  <a:pt x="566530" y="582820"/>
                </a:cubicBezTo>
                <a:cubicBezTo>
                  <a:pt x="593874" y="453527"/>
                  <a:pt x="608909" y="315352"/>
                  <a:pt x="555619" y="193418"/>
                </a:cubicBezTo>
                <a:cubicBezTo>
                  <a:pt x="502264" y="71484"/>
                  <a:pt x="360664" y="-25391"/>
                  <a:pt x="223948" y="5949"/>
                </a:cubicBezTo>
                <a:cubicBezTo>
                  <a:pt x="106962" y="32721"/>
                  <a:pt x="30896" y="141143"/>
                  <a:pt x="0" y="250198"/>
                </a:cubicBezTo>
                <a:lnTo>
                  <a:pt x="0" y="5416156"/>
                </a:lnTo>
                <a:lnTo>
                  <a:pt x="5658009" y="5416156"/>
                </a:lnTo>
                <a:lnTo>
                  <a:pt x="5778864" y="5416156"/>
                </a:ln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7B50EF8D-9B19-6940-97E7-EC3EF0D02B07}"/>
              </a:ext>
            </a:extLst>
          </p:cNvPr>
          <p:cNvSpPr>
            <a:spLocks/>
          </p:cNvSpPr>
          <p:nvPr userDrawn="1"/>
        </p:nvSpPr>
        <p:spPr bwMode="auto">
          <a:xfrm>
            <a:off x="4763" y="1409700"/>
            <a:ext cx="6559550" cy="5445125"/>
          </a:xfrm>
          <a:custGeom>
            <a:avLst/>
            <a:gdLst>
              <a:gd name="T0" fmla="*/ 8124391 w 5295822"/>
              <a:gd name="T1" fmla="*/ 6744108 h 4396418"/>
              <a:gd name="T2" fmla="*/ 0 w 5295822"/>
              <a:gd name="T3" fmla="*/ 6744108 h 4396418"/>
              <a:gd name="T4" fmla="*/ 0 w 5295822"/>
              <a:gd name="T5" fmla="*/ 58979 h 4396418"/>
              <a:gd name="T6" fmla="*/ 662985 w 5295822"/>
              <a:gd name="T7" fmla="*/ 11585 h 4396418"/>
              <a:gd name="T8" fmla="*/ 1974356 w 5295822"/>
              <a:gd name="T9" fmla="*/ 768045 h 4396418"/>
              <a:gd name="T10" fmla="*/ 2431594 w 5295822"/>
              <a:gd name="T11" fmla="*/ 2883564 h 4396418"/>
              <a:gd name="T12" fmla="*/ 2475099 w 5295822"/>
              <a:gd name="T13" fmla="*/ 3500470 h 4396418"/>
              <a:gd name="T14" fmla="*/ 3048837 w 5295822"/>
              <a:gd name="T15" fmla="*/ 4938648 h 4396418"/>
              <a:gd name="T16" fmla="*/ 4996818 w 5295822"/>
              <a:gd name="T17" fmla="*/ 5613653 h 4396418"/>
              <a:gd name="T18" fmla="*/ 5137842 w 5295822"/>
              <a:gd name="T19" fmla="*/ 5620174 h 4396418"/>
              <a:gd name="T20" fmla="*/ 6021565 w 5295822"/>
              <a:gd name="T21" fmla="*/ 5666108 h 4396418"/>
              <a:gd name="T22" fmla="*/ 6628878 w 5295822"/>
              <a:gd name="T23" fmla="*/ 5764692 h 4396418"/>
              <a:gd name="T24" fmla="*/ 7073464 w 5295822"/>
              <a:gd name="T25" fmla="*/ 5918845 h 4396418"/>
              <a:gd name="T26" fmla="*/ 7771973 w 5295822"/>
              <a:gd name="T27" fmla="*/ 6390938 h 4396418"/>
              <a:gd name="T28" fmla="*/ 8124391 w 5295822"/>
              <a:gd name="T29" fmla="*/ 6744108 h 439641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295822" h="4396418">
                <a:moveTo>
                  <a:pt x="5295823" y="4396418"/>
                </a:moveTo>
                <a:lnTo>
                  <a:pt x="0" y="4396418"/>
                </a:lnTo>
                <a:lnTo>
                  <a:pt x="0" y="38448"/>
                </a:lnTo>
                <a:cubicBezTo>
                  <a:pt x="140269" y="827"/>
                  <a:pt x="287389" y="-8562"/>
                  <a:pt x="432162" y="7552"/>
                </a:cubicBezTo>
                <a:cubicBezTo>
                  <a:pt x="769225" y="45046"/>
                  <a:pt x="1093220" y="220905"/>
                  <a:pt x="1286969" y="500681"/>
                </a:cubicBezTo>
                <a:cubicBezTo>
                  <a:pt x="1558625" y="893065"/>
                  <a:pt x="1567253" y="1402816"/>
                  <a:pt x="1585016" y="1879767"/>
                </a:cubicBezTo>
                <a:cubicBezTo>
                  <a:pt x="1589965" y="2012169"/>
                  <a:pt x="1597705" y="2147743"/>
                  <a:pt x="1613375" y="2281922"/>
                </a:cubicBezTo>
                <a:cubicBezTo>
                  <a:pt x="1654231" y="2631039"/>
                  <a:pt x="1748822" y="2970576"/>
                  <a:pt x="1987361" y="3219456"/>
                </a:cubicBezTo>
                <a:cubicBezTo>
                  <a:pt x="2305075" y="3551000"/>
                  <a:pt x="2798584" y="3635885"/>
                  <a:pt x="3257138" y="3659485"/>
                </a:cubicBezTo>
                <a:cubicBezTo>
                  <a:pt x="3287716" y="3661071"/>
                  <a:pt x="3318359" y="3662467"/>
                  <a:pt x="3349064" y="3663736"/>
                </a:cubicBezTo>
                <a:cubicBezTo>
                  <a:pt x="3540594" y="3671792"/>
                  <a:pt x="3734533" y="3675853"/>
                  <a:pt x="3925111" y="3693680"/>
                </a:cubicBezTo>
                <a:cubicBezTo>
                  <a:pt x="4059416" y="3706178"/>
                  <a:pt x="4192008" y="3725527"/>
                  <a:pt x="4320984" y="3757946"/>
                </a:cubicBezTo>
                <a:cubicBezTo>
                  <a:pt x="4420016" y="3782815"/>
                  <a:pt x="4516891" y="3815360"/>
                  <a:pt x="4610784" y="3858437"/>
                </a:cubicBezTo>
                <a:cubicBezTo>
                  <a:pt x="4779157" y="3935708"/>
                  <a:pt x="4928625" y="4042733"/>
                  <a:pt x="5066102" y="4166190"/>
                </a:cubicBezTo>
                <a:cubicBezTo>
                  <a:pt x="5146355" y="4238196"/>
                  <a:pt x="5222485" y="4315848"/>
                  <a:pt x="5295823" y="4396418"/>
                </a:cubicBez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69A860-5E11-3B20-5A55-FD6CDB0C1418}"/>
              </a:ext>
            </a:extLst>
          </p:cNvPr>
          <p:cNvSpPr/>
          <p:nvPr userDrawn="1"/>
        </p:nvSpPr>
        <p:spPr>
          <a:xfrm>
            <a:off x="577850" y="631825"/>
            <a:ext cx="5122863" cy="5419725"/>
          </a:xfrm>
          <a:custGeom>
            <a:avLst/>
            <a:gdLst>
              <a:gd name="connsiteX0" fmla="*/ 4890164 w 5123016"/>
              <a:gd name="connsiteY0" fmla="*/ 4407311 h 5419728"/>
              <a:gd name="connsiteX1" fmla="*/ 5114898 w 5123016"/>
              <a:gd name="connsiteY1" fmla="*/ 4565659 h 5419728"/>
              <a:gd name="connsiteX2" fmla="*/ 4964113 w 5123016"/>
              <a:gd name="connsiteY2" fmla="*/ 4833777 h 5419728"/>
              <a:gd name="connsiteX3" fmla="*/ 4695972 w 5123016"/>
              <a:gd name="connsiteY3" fmla="*/ 4683005 h 5419728"/>
              <a:gd name="connsiteX4" fmla="*/ 4846759 w 5123016"/>
              <a:gd name="connsiteY4" fmla="*/ 4414881 h 5419728"/>
              <a:gd name="connsiteX5" fmla="*/ 4890164 w 5123016"/>
              <a:gd name="connsiteY5" fmla="*/ 4407311 h 5419728"/>
              <a:gd name="connsiteX6" fmla="*/ 1129312 w 5123016"/>
              <a:gd name="connsiteY6" fmla="*/ 1446059 h 5419728"/>
              <a:gd name="connsiteX7" fmla="*/ 1220310 w 5123016"/>
              <a:gd name="connsiteY7" fmla="*/ 1524636 h 5419728"/>
              <a:gd name="connsiteX8" fmla="*/ 1144919 w 5123016"/>
              <a:gd name="connsiteY8" fmla="*/ 1658695 h 5419728"/>
              <a:gd name="connsiteX9" fmla="*/ 1010849 w 5123016"/>
              <a:gd name="connsiteY9" fmla="*/ 1583309 h 5419728"/>
              <a:gd name="connsiteX10" fmla="*/ 1086242 w 5123016"/>
              <a:gd name="connsiteY10" fmla="*/ 1449248 h 5419728"/>
              <a:gd name="connsiteX11" fmla="*/ 1129312 w 5123016"/>
              <a:gd name="connsiteY11" fmla="*/ 1446059 h 5419728"/>
              <a:gd name="connsiteX12" fmla="*/ 1939942 w 5123016"/>
              <a:gd name="connsiteY12" fmla="*/ 296492 h 5419728"/>
              <a:gd name="connsiteX13" fmla="*/ 2169091 w 5123016"/>
              <a:gd name="connsiteY13" fmla="*/ 384222 h 5419728"/>
              <a:gd name="connsiteX14" fmla="*/ 2185952 w 5123016"/>
              <a:gd name="connsiteY14" fmla="*/ 673595 h 5419728"/>
              <a:gd name="connsiteX15" fmla="*/ 1972629 w 5123016"/>
              <a:gd name="connsiteY15" fmla="*/ 889806 h 5419728"/>
              <a:gd name="connsiteX16" fmla="*/ 1150596 w 5123016"/>
              <a:gd name="connsiteY16" fmla="*/ 951405 h 5419728"/>
              <a:gd name="connsiteX17" fmla="*/ 1853541 w 5123016"/>
              <a:gd name="connsiteY17" fmla="*/ 303386 h 5419728"/>
              <a:gd name="connsiteX18" fmla="*/ 1939942 w 5123016"/>
              <a:gd name="connsiteY18" fmla="*/ 296492 h 5419728"/>
              <a:gd name="connsiteX19" fmla="*/ 3664836 w 5123016"/>
              <a:gd name="connsiteY19" fmla="*/ 1225 h 5419728"/>
              <a:gd name="connsiteX20" fmla="*/ 4596642 w 5123016"/>
              <a:gd name="connsiteY20" fmla="*/ 371913 h 5419728"/>
              <a:gd name="connsiteX21" fmla="*/ 5092942 w 5123016"/>
              <a:gd name="connsiteY21" fmla="*/ 1417281 h 5419728"/>
              <a:gd name="connsiteX22" fmla="*/ 3868567 w 5123016"/>
              <a:gd name="connsiteY22" fmla="*/ 4709102 h 5419728"/>
              <a:gd name="connsiteX23" fmla="*/ 2650429 w 5123016"/>
              <a:gd name="connsiteY23" fmla="*/ 5400603 h 5419728"/>
              <a:gd name="connsiteX24" fmla="*/ 1584173 w 5123016"/>
              <a:gd name="connsiteY24" fmla="*/ 5253756 h 5419728"/>
              <a:gd name="connsiteX25" fmla="*/ 1018 w 5123016"/>
              <a:gd name="connsiteY25" fmla="*/ 3484714 h 5419728"/>
              <a:gd name="connsiteX26" fmla="*/ 842196 w 5123016"/>
              <a:gd name="connsiteY26" fmla="*/ 2077373 h 5419728"/>
              <a:gd name="connsiteX27" fmla="*/ 1538729 w 5123016"/>
              <a:gd name="connsiteY27" fmla="*/ 1764385 h 5419728"/>
              <a:gd name="connsiteX28" fmla="*/ 2464151 w 5123016"/>
              <a:gd name="connsiteY28" fmla="*/ 802449 h 5419728"/>
              <a:gd name="connsiteX29" fmla="*/ 3519278 w 5123016"/>
              <a:gd name="connsiteY29" fmla="*/ 18417 h 5419728"/>
              <a:gd name="connsiteX30" fmla="*/ 3664836 w 5123016"/>
              <a:gd name="connsiteY30" fmla="*/ 1225 h 541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23016" h="5419728">
                <a:moveTo>
                  <a:pt x="4890164" y="4407311"/>
                </a:moveTo>
                <a:cubicBezTo>
                  <a:pt x="4991083" y="4400106"/>
                  <a:pt x="5086541" y="4464439"/>
                  <a:pt x="5114898" y="4565659"/>
                </a:cubicBezTo>
                <a:cubicBezTo>
                  <a:pt x="5147304" y="4681331"/>
                  <a:pt x="5079793" y="4801374"/>
                  <a:pt x="4964113" y="4833777"/>
                </a:cubicBezTo>
                <a:cubicBezTo>
                  <a:pt x="4848426" y="4866184"/>
                  <a:pt x="4728377" y="4798677"/>
                  <a:pt x="4695972" y="4683005"/>
                </a:cubicBezTo>
                <a:cubicBezTo>
                  <a:pt x="4663564" y="4567326"/>
                  <a:pt x="4731071" y="4447287"/>
                  <a:pt x="4846759" y="4414881"/>
                </a:cubicBezTo>
                <a:cubicBezTo>
                  <a:pt x="4861219" y="4410831"/>
                  <a:pt x="4875747" y="4408341"/>
                  <a:pt x="4890164" y="4407311"/>
                </a:cubicBezTo>
                <a:close/>
                <a:moveTo>
                  <a:pt x="1129312" y="1446059"/>
                </a:moveTo>
                <a:cubicBezTo>
                  <a:pt x="1171355" y="1451428"/>
                  <a:pt x="1208159" y="1481258"/>
                  <a:pt x="1220310" y="1524636"/>
                </a:cubicBezTo>
                <a:cubicBezTo>
                  <a:pt x="1236514" y="1582472"/>
                  <a:pt x="1202759" y="1642493"/>
                  <a:pt x="1144919" y="1658695"/>
                </a:cubicBezTo>
                <a:cubicBezTo>
                  <a:pt x="1087078" y="1674897"/>
                  <a:pt x="1027052" y="1641145"/>
                  <a:pt x="1010849" y="1583309"/>
                </a:cubicBezTo>
                <a:cubicBezTo>
                  <a:pt x="994646" y="1525472"/>
                  <a:pt x="1028401" y="1465450"/>
                  <a:pt x="1086242" y="1449248"/>
                </a:cubicBezTo>
                <a:cubicBezTo>
                  <a:pt x="1100701" y="1445198"/>
                  <a:pt x="1115298" y="1444270"/>
                  <a:pt x="1129312" y="1446059"/>
                </a:cubicBezTo>
                <a:close/>
                <a:moveTo>
                  <a:pt x="1939942" y="296492"/>
                </a:moveTo>
                <a:cubicBezTo>
                  <a:pt x="2027348" y="296414"/>
                  <a:pt x="2114264" y="318999"/>
                  <a:pt x="2169091" y="384222"/>
                </a:cubicBezTo>
                <a:cubicBezTo>
                  <a:pt x="2234944" y="462599"/>
                  <a:pt x="2232238" y="582351"/>
                  <a:pt x="2185952" y="673595"/>
                </a:cubicBezTo>
                <a:cubicBezTo>
                  <a:pt x="2139660" y="764838"/>
                  <a:pt x="2057411" y="832511"/>
                  <a:pt x="1972629" y="889806"/>
                </a:cubicBezTo>
                <a:cubicBezTo>
                  <a:pt x="1807913" y="1001084"/>
                  <a:pt x="1132820" y="1387924"/>
                  <a:pt x="1150596" y="951405"/>
                </a:cubicBezTo>
                <a:cubicBezTo>
                  <a:pt x="1164177" y="617349"/>
                  <a:pt x="1554583" y="349297"/>
                  <a:pt x="1853541" y="303386"/>
                </a:cubicBezTo>
                <a:cubicBezTo>
                  <a:pt x="1881616" y="299064"/>
                  <a:pt x="1910806" y="296518"/>
                  <a:pt x="1939942" y="296492"/>
                </a:cubicBezTo>
                <a:close/>
                <a:moveTo>
                  <a:pt x="3664836" y="1225"/>
                </a:moveTo>
                <a:cubicBezTo>
                  <a:pt x="4005692" y="-15050"/>
                  <a:pt x="4350241" y="132153"/>
                  <a:pt x="4596642" y="371913"/>
                </a:cubicBezTo>
                <a:cubicBezTo>
                  <a:pt x="4878245" y="645928"/>
                  <a:pt x="5038918" y="1028176"/>
                  <a:pt x="5092942" y="1417281"/>
                </a:cubicBezTo>
                <a:cubicBezTo>
                  <a:pt x="5255714" y="2589065"/>
                  <a:pt x="4689915" y="3892617"/>
                  <a:pt x="3868567" y="4709102"/>
                </a:cubicBezTo>
                <a:cubicBezTo>
                  <a:pt x="3531887" y="5043831"/>
                  <a:pt x="3119614" y="5327609"/>
                  <a:pt x="2650429" y="5400603"/>
                </a:cubicBezTo>
                <a:cubicBezTo>
                  <a:pt x="2291804" y="5456423"/>
                  <a:pt x="1922649" y="5384828"/>
                  <a:pt x="1584173" y="5253756"/>
                </a:cubicBezTo>
                <a:cubicBezTo>
                  <a:pt x="774913" y="4940151"/>
                  <a:pt x="-32654" y="4459266"/>
                  <a:pt x="1018" y="3484714"/>
                </a:cubicBezTo>
                <a:cubicBezTo>
                  <a:pt x="20553" y="2919754"/>
                  <a:pt x="320787" y="2355469"/>
                  <a:pt x="842196" y="2077373"/>
                </a:cubicBezTo>
                <a:cubicBezTo>
                  <a:pt x="1066937" y="1957482"/>
                  <a:pt x="1317791" y="1891222"/>
                  <a:pt x="1538729" y="1764385"/>
                </a:cubicBezTo>
                <a:cubicBezTo>
                  <a:pt x="1927282" y="1541302"/>
                  <a:pt x="2187274" y="1154719"/>
                  <a:pt x="2464151" y="802449"/>
                </a:cubicBezTo>
                <a:cubicBezTo>
                  <a:pt x="2741025" y="450184"/>
                  <a:pt x="3079167" y="102374"/>
                  <a:pt x="3519278" y="18417"/>
                </a:cubicBezTo>
                <a:cubicBezTo>
                  <a:pt x="3567524" y="9212"/>
                  <a:pt x="3616143" y="3551"/>
                  <a:pt x="3664836" y="1225"/>
                </a:cubicBezTo>
                <a:close/>
              </a:path>
            </a:pathLst>
          </a:custGeom>
          <a:solidFill>
            <a:srgbClr val="FFD019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0FD06128-6068-39C0-911D-DBF74D638A9C}"/>
              </a:ext>
            </a:extLst>
          </p:cNvPr>
          <p:cNvSpPr>
            <a:spLocks/>
          </p:cNvSpPr>
          <p:nvPr userDrawn="1"/>
        </p:nvSpPr>
        <p:spPr bwMode="auto">
          <a:xfrm>
            <a:off x="3956050" y="4679950"/>
            <a:ext cx="1285875" cy="1160463"/>
          </a:xfrm>
          <a:custGeom>
            <a:avLst/>
            <a:gdLst>
              <a:gd name="T0" fmla="*/ 823847 w 1038854"/>
              <a:gd name="T1" fmla="*/ 1252915 h 936228"/>
              <a:gd name="T2" fmla="*/ 1233018 w 1038854"/>
              <a:gd name="T3" fmla="*/ 1435629 h 936228"/>
              <a:gd name="T4" fmla="*/ 1586849 w 1038854"/>
              <a:gd name="T5" fmla="*/ 1220872 h 936228"/>
              <a:gd name="T6" fmla="*/ 1363637 w 1038854"/>
              <a:gd name="T7" fmla="*/ 804800 h 936228"/>
              <a:gd name="T8" fmla="*/ 89634 w 1038854"/>
              <a:gd name="T9" fmla="*/ 123616 h 936228"/>
              <a:gd name="T10" fmla="*/ 823847 w 1038854"/>
              <a:gd name="T11" fmla="*/ 1252915 h 9362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38854" h="936228">
                <a:moveTo>
                  <a:pt x="537385" y="816122"/>
                </a:moveTo>
                <a:cubicBezTo>
                  <a:pt x="619668" y="870111"/>
                  <a:pt x="706329" y="925622"/>
                  <a:pt x="804282" y="935138"/>
                </a:cubicBezTo>
                <a:cubicBezTo>
                  <a:pt x="902236" y="944654"/>
                  <a:pt x="1013893" y="891364"/>
                  <a:pt x="1035082" y="795250"/>
                </a:cubicBezTo>
                <a:cubicBezTo>
                  <a:pt x="1058301" y="689938"/>
                  <a:pt x="969991" y="595981"/>
                  <a:pt x="889484" y="524229"/>
                </a:cubicBezTo>
                <a:cubicBezTo>
                  <a:pt x="722380" y="375206"/>
                  <a:pt x="279750" y="-211943"/>
                  <a:pt x="58467" y="80521"/>
                </a:cubicBezTo>
                <a:cubicBezTo>
                  <a:pt x="-171190" y="384214"/>
                  <a:pt x="336149" y="684165"/>
                  <a:pt x="537385" y="816122"/>
                </a:cubicBez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58A1C3CD-FAC1-BADA-B51F-27A5D4E5CE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-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 algn="l"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400800" y="365125"/>
            <a:ext cx="49530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Date Placeholder 201">
            <a:extLst>
              <a:ext uri="{FF2B5EF4-FFF2-40B4-BE49-F238E27FC236}">
                <a16:creationId xmlns:a16="http://schemas.microsoft.com/office/drawing/2014/main" id="{A0211599-24B1-2040-3307-E2AD50BB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C3973C4-01D4-CB92-5613-59BF108F1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27114D7B-94C8-974F-90DC-617C138ACB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768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7">
            <a:extLst>
              <a:ext uri="{FF2B5EF4-FFF2-40B4-BE49-F238E27FC236}">
                <a16:creationId xmlns:a16="http://schemas.microsoft.com/office/drawing/2014/main" id="{56AA843B-057A-EE12-9201-B6107D71B54A}"/>
              </a:ext>
            </a:extLst>
          </p:cNvPr>
          <p:cNvSpPr/>
          <p:nvPr userDrawn="1"/>
        </p:nvSpPr>
        <p:spPr>
          <a:xfrm>
            <a:off x="2138363" y="3175"/>
            <a:ext cx="10047287" cy="685165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5" name="Freeform: Shape 18">
            <a:extLst>
              <a:ext uri="{FF2B5EF4-FFF2-40B4-BE49-F238E27FC236}">
                <a16:creationId xmlns:a16="http://schemas.microsoft.com/office/drawing/2014/main" id="{5B0C6D8E-C331-9EBF-8992-38CF470F8938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78A5C69-B6EE-E10B-F583-335E8BD7B452}"/>
              </a:ext>
            </a:extLst>
          </p:cNvPr>
          <p:cNvSpPr/>
          <p:nvPr userDrawn="1"/>
        </p:nvSpPr>
        <p:spPr>
          <a:xfrm>
            <a:off x="5854700" y="425450"/>
            <a:ext cx="5554663" cy="5508625"/>
          </a:xfrm>
          <a:custGeom>
            <a:avLst/>
            <a:gdLst>
              <a:gd name="connsiteX0" fmla="*/ 103239 w 5554591"/>
              <a:gd name="connsiteY0" fmla="*/ 2315221 h 5508778"/>
              <a:gd name="connsiteX1" fmla="*/ 178497 w 5554591"/>
              <a:gd name="connsiteY1" fmla="*/ 2344508 h 5508778"/>
              <a:gd name="connsiteX2" fmla="*/ 181717 w 5554591"/>
              <a:gd name="connsiteY2" fmla="*/ 2493693 h 5508778"/>
              <a:gd name="connsiteX3" fmla="*/ 32532 w 5554591"/>
              <a:gd name="connsiteY3" fmla="*/ 2496912 h 5508778"/>
              <a:gd name="connsiteX4" fmla="*/ 29312 w 5554591"/>
              <a:gd name="connsiteY4" fmla="*/ 2347728 h 5508778"/>
              <a:gd name="connsiteX5" fmla="*/ 103239 w 5554591"/>
              <a:gd name="connsiteY5" fmla="*/ 2315221 h 5508778"/>
              <a:gd name="connsiteX6" fmla="*/ 4964371 w 5554591"/>
              <a:gd name="connsiteY6" fmla="*/ 2225148 h 5508778"/>
              <a:gd name="connsiteX7" fmla="*/ 5117739 w 5554591"/>
              <a:gd name="connsiteY7" fmla="*/ 2277655 h 5508778"/>
              <a:gd name="connsiteX8" fmla="*/ 5175318 w 5554591"/>
              <a:gd name="connsiteY8" fmla="*/ 2584818 h 5508778"/>
              <a:gd name="connsiteX9" fmla="*/ 4967005 w 5554591"/>
              <a:gd name="connsiteY9" fmla="*/ 2698488 h 5508778"/>
              <a:gd name="connsiteX10" fmla="*/ 4763942 w 5554591"/>
              <a:gd name="connsiteY10" fmla="*/ 2576212 h 5508778"/>
              <a:gd name="connsiteX11" fmla="*/ 4803043 w 5554591"/>
              <a:gd name="connsiteY11" fmla="*/ 2296622 h 5508778"/>
              <a:gd name="connsiteX12" fmla="*/ 4964371 w 5554591"/>
              <a:gd name="connsiteY12" fmla="*/ 2225148 h 5508778"/>
              <a:gd name="connsiteX13" fmla="*/ 2065747 w 5554591"/>
              <a:gd name="connsiteY13" fmla="*/ 297065 h 5508778"/>
              <a:gd name="connsiteX14" fmla="*/ 2786247 w 5554591"/>
              <a:gd name="connsiteY14" fmla="*/ 520890 h 5508778"/>
              <a:gd name="connsiteX15" fmla="*/ 3520716 w 5554591"/>
              <a:gd name="connsiteY15" fmla="*/ 1591751 h 5508778"/>
              <a:gd name="connsiteX16" fmla="*/ 4684348 w 5554591"/>
              <a:gd name="connsiteY16" fmla="*/ 2799526 h 5508778"/>
              <a:gd name="connsiteX17" fmla="*/ 5247890 w 5554591"/>
              <a:gd name="connsiteY17" fmla="*/ 3174478 h 5508778"/>
              <a:gd name="connsiteX18" fmla="*/ 5554584 w 5554591"/>
              <a:gd name="connsiteY18" fmla="*/ 3756194 h 5508778"/>
              <a:gd name="connsiteX19" fmla="*/ 5336495 w 5554591"/>
              <a:gd name="connsiteY19" fmla="*/ 4258783 h 5508778"/>
              <a:gd name="connsiteX20" fmla="*/ 4889004 w 5554591"/>
              <a:gd name="connsiteY20" fmla="*/ 4593854 h 5508778"/>
              <a:gd name="connsiteX21" fmla="*/ 3733475 w 5554591"/>
              <a:gd name="connsiteY21" fmla="*/ 5188283 h 5508778"/>
              <a:gd name="connsiteX22" fmla="*/ 2335184 w 5554591"/>
              <a:gd name="connsiteY22" fmla="*/ 5501142 h 5508778"/>
              <a:gd name="connsiteX23" fmla="*/ 839400 w 5554591"/>
              <a:gd name="connsiteY23" fmla="*/ 4452005 h 5508778"/>
              <a:gd name="connsiteX24" fmla="*/ 561282 w 5554591"/>
              <a:gd name="connsiteY24" fmla="*/ 2603472 h 5508778"/>
              <a:gd name="connsiteX25" fmla="*/ 1034120 w 5554591"/>
              <a:gd name="connsiteY25" fmla="*/ 1091925 h 5508778"/>
              <a:gd name="connsiteX26" fmla="*/ 1956356 w 5554591"/>
              <a:gd name="connsiteY26" fmla="*/ 306604 h 5508778"/>
              <a:gd name="connsiteX27" fmla="*/ 2065747 w 5554591"/>
              <a:gd name="connsiteY27" fmla="*/ 297065 h 5508778"/>
              <a:gd name="connsiteX28" fmla="*/ 3044729 w 5554591"/>
              <a:gd name="connsiteY28" fmla="*/ 1514 h 5508778"/>
              <a:gd name="connsiteX29" fmla="*/ 3090392 w 5554591"/>
              <a:gd name="connsiteY29" fmla="*/ 1546 h 5508778"/>
              <a:gd name="connsiteX30" fmla="*/ 3430681 w 5554591"/>
              <a:gd name="connsiteY30" fmla="*/ 176874 h 5508778"/>
              <a:gd name="connsiteX31" fmla="*/ 3468812 w 5554591"/>
              <a:gd name="connsiteY31" fmla="*/ 216643 h 5508778"/>
              <a:gd name="connsiteX32" fmla="*/ 3542925 w 5554591"/>
              <a:gd name="connsiteY32" fmla="*/ 603699 h 5508778"/>
              <a:gd name="connsiteX33" fmla="*/ 3497506 w 5554591"/>
              <a:gd name="connsiteY33" fmla="*/ 698947 h 5508778"/>
              <a:gd name="connsiteX34" fmla="*/ 3400514 w 5554591"/>
              <a:gd name="connsiteY34" fmla="*/ 726716 h 5508778"/>
              <a:gd name="connsiteX35" fmla="*/ 3324696 w 5554591"/>
              <a:gd name="connsiteY35" fmla="*/ 608898 h 5508778"/>
              <a:gd name="connsiteX36" fmla="*/ 3159068 w 5554591"/>
              <a:gd name="connsiteY36" fmla="*/ 312241 h 5508778"/>
              <a:gd name="connsiteX37" fmla="*/ 2970178 w 5554591"/>
              <a:gd name="connsiteY37" fmla="*/ 90590 h 5508778"/>
              <a:gd name="connsiteX38" fmla="*/ 3044729 w 5554591"/>
              <a:gd name="connsiteY38" fmla="*/ 1514 h 5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554591" h="5508778">
                <a:moveTo>
                  <a:pt x="103239" y="2315221"/>
                </a:moveTo>
                <a:cubicBezTo>
                  <a:pt x="130236" y="2314638"/>
                  <a:pt x="157455" y="2324355"/>
                  <a:pt x="178497" y="2344508"/>
                </a:cubicBezTo>
                <a:cubicBezTo>
                  <a:pt x="220583" y="2384815"/>
                  <a:pt x="222024" y="2451608"/>
                  <a:pt x="181717" y="2493693"/>
                </a:cubicBezTo>
                <a:cubicBezTo>
                  <a:pt x="141410" y="2535778"/>
                  <a:pt x="74617" y="2537219"/>
                  <a:pt x="32532" y="2496912"/>
                </a:cubicBezTo>
                <a:cubicBezTo>
                  <a:pt x="-9553" y="2456606"/>
                  <a:pt x="-10994" y="2389812"/>
                  <a:pt x="29312" y="2347728"/>
                </a:cubicBezTo>
                <a:cubicBezTo>
                  <a:pt x="49466" y="2326685"/>
                  <a:pt x="76241" y="2315804"/>
                  <a:pt x="103239" y="2315221"/>
                </a:cubicBezTo>
                <a:close/>
                <a:moveTo>
                  <a:pt x="4964371" y="2225148"/>
                </a:moveTo>
                <a:cubicBezTo>
                  <a:pt x="5019949" y="2224345"/>
                  <a:pt x="5074200" y="2244206"/>
                  <a:pt x="5117739" y="2277655"/>
                </a:cubicBezTo>
                <a:cubicBezTo>
                  <a:pt x="5204817" y="2344553"/>
                  <a:pt x="5249042" y="2465809"/>
                  <a:pt x="5175318" y="2584818"/>
                </a:cubicBezTo>
                <a:cubicBezTo>
                  <a:pt x="5131702" y="2655157"/>
                  <a:pt x="5049732" y="2700085"/>
                  <a:pt x="4967005" y="2698488"/>
                </a:cubicBezTo>
                <a:cubicBezTo>
                  <a:pt x="4884277" y="2696886"/>
                  <a:pt x="4803868" y="2648684"/>
                  <a:pt x="4763942" y="2576212"/>
                </a:cubicBezTo>
                <a:cubicBezTo>
                  <a:pt x="4715174" y="2487794"/>
                  <a:pt x="4731930" y="2368227"/>
                  <a:pt x="4803043" y="2296622"/>
                </a:cubicBezTo>
                <a:cubicBezTo>
                  <a:pt x="4851888" y="2247418"/>
                  <a:pt x="4908793" y="2225951"/>
                  <a:pt x="4964371" y="2225148"/>
                </a:cubicBezTo>
                <a:close/>
                <a:moveTo>
                  <a:pt x="2065747" y="297065"/>
                </a:moveTo>
                <a:cubicBezTo>
                  <a:pt x="2321823" y="287617"/>
                  <a:pt x="2581000" y="367136"/>
                  <a:pt x="2786247" y="520890"/>
                </a:cubicBezTo>
                <a:cubicBezTo>
                  <a:pt x="3135600" y="782550"/>
                  <a:pt x="3300098" y="1215188"/>
                  <a:pt x="3520716" y="1591751"/>
                </a:cubicBezTo>
                <a:cubicBezTo>
                  <a:pt x="3805964" y="2078676"/>
                  <a:pt x="4208370" y="2496390"/>
                  <a:pt x="4684348" y="2799526"/>
                </a:cubicBezTo>
                <a:cubicBezTo>
                  <a:pt x="4874886" y="2920901"/>
                  <a:pt x="5078300" y="3025191"/>
                  <a:pt x="5247890" y="3174478"/>
                </a:cubicBezTo>
                <a:cubicBezTo>
                  <a:pt x="5417483" y="3323767"/>
                  <a:pt x="5553400" y="3530244"/>
                  <a:pt x="5554584" y="3756194"/>
                </a:cubicBezTo>
                <a:cubicBezTo>
                  <a:pt x="5555537" y="3943233"/>
                  <a:pt x="5463452" y="4121442"/>
                  <a:pt x="5336495" y="4258783"/>
                </a:cubicBezTo>
                <a:cubicBezTo>
                  <a:pt x="5209540" y="4396122"/>
                  <a:pt x="5049554" y="4497969"/>
                  <a:pt x="4889004" y="4593854"/>
                </a:cubicBezTo>
                <a:cubicBezTo>
                  <a:pt x="4516846" y="4816039"/>
                  <a:pt x="4130634" y="5014635"/>
                  <a:pt x="3733475" y="5188283"/>
                </a:cubicBezTo>
                <a:cubicBezTo>
                  <a:pt x="3290937" y="5381752"/>
                  <a:pt x="2815946" y="5546676"/>
                  <a:pt x="2335184" y="5501142"/>
                </a:cubicBezTo>
                <a:cubicBezTo>
                  <a:pt x="1703995" y="5441365"/>
                  <a:pt x="1142595" y="5008799"/>
                  <a:pt x="839400" y="4452005"/>
                </a:cubicBezTo>
                <a:cubicBezTo>
                  <a:pt x="536206" y="3895210"/>
                  <a:pt x="470456" y="3230956"/>
                  <a:pt x="561282" y="2603472"/>
                </a:cubicBezTo>
                <a:cubicBezTo>
                  <a:pt x="637429" y="2077533"/>
                  <a:pt x="818331" y="1575253"/>
                  <a:pt x="1034120" y="1091925"/>
                </a:cubicBezTo>
                <a:cubicBezTo>
                  <a:pt x="1216966" y="682519"/>
                  <a:pt x="1478617" y="372700"/>
                  <a:pt x="1956356" y="306604"/>
                </a:cubicBezTo>
                <a:cubicBezTo>
                  <a:pt x="1992645" y="301580"/>
                  <a:pt x="2029164" y="298415"/>
                  <a:pt x="2065747" y="297065"/>
                </a:cubicBezTo>
                <a:close/>
                <a:moveTo>
                  <a:pt x="3044729" y="1514"/>
                </a:moveTo>
                <a:cubicBezTo>
                  <a:pt x="3058638" y="-577"/>
                  <a:pt x="3073999" y="-441"/>
                  <a:pt x="3090392" y="1546"/>
                </a:cubicBezTo>
                <a:cubicBezTo>
                  <a:pt x="3199677" y="14793"/>
                  <a:pt x="3354787" y="110317"/>
                  <a:pt x="3430681" y="176874"/>
                </a:cubicBezTo>
                <a:cubicBezTo>
                  <a:pt x="3448029" y="192085"/>
                  <a:pt x="3461235" y="205785"/>
                  <a:pt x="3468812" y="216643"/>
                </a:cubicBezTo>
                <a:cubicBezTo>
                  <a:pt x="3546206" y="327652"/>
                  <a:pt x="3573828" y="472000"/>
                  <a:pt x="3542925" y="603699"/>
                </a:cubicBezTo>
                <a:cubicBezTo>
                  <a:pt x="3534807" y="638356"/>
                  <a:pt x="3522197" y="673292"/>
                  <a:pt x="3497506" y="698947"/>
                </a:cubicBezTo>
                <a:cubicBezTo>
                  <a:pt x="3472878" y="724662"/>
                  <a:pt x="3433844" y="739112"/>
                  <a:pt x="3400514" y="726716"/>
                </a:cubicBezTo>
                <a:cubicBezTo>
                  <a:pt x="3355076" y="709839"/>
                  <a:pt x="3339000" y="655264"/>
                  <a:pt x="3324696" y="608898"/>
                </a:cubicBezTo>
                <a:cubicBezTo>
                  <a:pt x="3291129" y="499960"/>
                  <a:pt x="3233889" y="398369"/>
                  <a:pt x="3159068" y="312241"/>
                </a:cubicBezTo>
                <a:cubicBezTo>
                  <a:pt x="3112533" y="258751"/>
                  <a:pt x="2963968" y="173600"/>
                  <a:pt x="2970178" y="90590"/>
                </a:cubicBezTo>
                <a:cubicBezTo>
                  <a:pt x="2974355" y="34100"/>
                  <a:pt x="3003003" y="7787"/>
                  <a:pt x="3044729" y="1514"/>
                </a:cubicBezTo>
                <a:close/>
              </a:path>
            </a:pathLst>
          </a:custGeom>
          <a:solidFill>
            <a:srgbClr val="FFD019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01">
            <a:extLst>
              <a:ext uri="{FF2B5EF4-FFF2-40B4-BE49-F238E27FC236}">
                <a16:creationId xmlns:a16="http://schemas.microsoft.com/office/drawing/2014/main" id="{5D67A8A1-AD8A-055B-E20E-E84E43F9D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B9EB2E7-E44D-14CE-6913-8DE37DD3F3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76894FDC-0CCA-4249-AB5D-81C0EB777E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15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Ad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>
            <a:extLst>
              <a:ext uri="{FF2B5EF4-FFF2-40B4-BE49-F238E27FC236}">
                <a16:creationId xmlns:a16="http://schemas.microsoft.com/office/drawing/2014/main" id="{9CEDDDAA-8C77-285A-00CC-455943A7FEF2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4982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3B98CAE7-7F87-1D0D-5F20-FA19FCA327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01">
            <a:extLst>
              <a:ext uri="{FF2B5EF4-FFF2-40B4-BE49-F238E27FC236}">
                <a16:creationId xmlns:a16="http://schemas.microsoft.com/office/drawing/2014/main" id="{CE1F264F-635A-3559-9DD9-018215FD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72DF3C-5226-273B-A770-C75AC14C5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D4A7C6-C92A-C544-8852-979CA03C51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411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-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3">
            <a:extLst>
              <a:ext uri="{FF2B5EF4-FFF2-40B4-BE49-F238E27FC236}">
                <a16:creationId xmlns:a16="http://schemas.microsoft.com/office/drawing/2014/main" id="{A6E70B25-66BE-4692-AF31-B80F1C386B27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4982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4D2B1C9D-6040-0C20-2A94-01C3C190F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8005197" y="1633531"/>
            <a:ext cx="3522048" cy="4474769"/>
          </a:xfrm>
          <a:custGeom>
            <a:avLst/>
            <a:gdLst>
              <a:gd name="connsiteX0" fmla="*/ 3190427 w 4059645"/>
              <a:gd name="connsiteY0" fmla="*/ 4614384 h 5157787"/>
              <a:gd name="connsiteX1" fmla="*/ 3274483 w 4059645"/>
              <a:gd name="connsiteY1" fmla="*/ 4677223 h 5157787"/>
              <a:gd name="connsiteX2" fmla="*/ 3268581 w 4059645"/>
              <a:gd name="connsiteY2" fmla="*/ 4787888 h 5157787"/>
              <a:gd name="connsiteX3" fmla="*/ 2837772 w 4059645"/>
              <a:gd name="connsiteY3" fmla="*/ 5000469 h 5157787"/>
              <a:gd name="connsiteX4" fmla="*/ 2753716 w 4059645"/>
              <a:gd name="connsiteY4" fmla="*/ 4946521 h 5157787"/>
              <a:gd name="connsiteX5" fmla="*/ 3133795 w 4059645"/>
              <a:gd name="connsiteY5" fmla="*/ 4635977 h 5157787"/>
              <a:gd name="connsiteX6" fmla="*/ 3190427 w 4059645"/>
              <a:gd name="connsiteY6" fmla="*/ 4614384 h 5157787"/>
              <a:gd name="connsiteX7" fmla="*/ 181115 w 4059645"/>
              <a:gd name="connsiteY7" fmla="*/ 1473874 h 5157787"/>
              <a:gd name="connsiteX8" fmla="*/ 362225 w 4059645"/>
              <a:gd name="connsiteY8" fmla="*/ 1655000 h 5157787"/>
              <a:gd name="connsiteX9" fmla="*/ 181115 w 4059645"/>
              <a:gd name="connsiteY9" fmla="*/ 1836123 h 5157787"/>
              <a:gd name="connsiteX10" fmla="*/ 0 w 4059645"/>
              <a:gd name="connsiteY10" fmla="*/ 1655000 h 5157787"/>
              <a:gd name="connsiteX11" fmla="*/ 181115 w 4059645"/>
              <a:gd name="connsiteY11" fmla="*/ 1473874 h 5157787"/>
              <a:gd name="connsiteX12" fmla="*/ 1086072 w 4059645"/>
              <a:gd name="connsiteY12" fmla="*/ 812 h 5157787"/>
              <a:gd name="connsiteX13" fmla="*/ 1169533 w 4059645"/>
              <a:gd name="connsiteY13" fmla="*/ 959 h 5157787"/>
              <a:gd name="connsiteX14" fmla="*/ 1658313 w 4059645"/>
              <a:gd name="connsiteY14" fmla="*/ 117920 h 5157787"/>
              <a:gd name="connsiteX15" fmla="*/ 3557281 w 4059645"/>
              <a:gd name="connsiteY15" fmla="*/ 1700952 h 5157787"/>
              <a:gd name="connsiteX16" fmla="*/ 3963437 w 4059645"/>
              <a:gd name="connsiteY16" fmla="*/ 2275029 h 5157787"/>
              <a:gd name="connsiteX17" fmla="*/ 3668385 w 4059645"/>
              <a:gd name="connsiteY17" fmla="*/ 3797236 h 5157787"/>
              <a:gd name="connsiteX18" fmla="*/ 2360415 w 4059645"/>
              <a:gd name="connsiteY18" fmla="*/ 4749849 h 5157787"/>
              <a:gd name="connsiteX19" fmla="*/ 1527859 w 4059645"/>
              <a:gd name="connsiteY19" fmla="*/ 5098200 h 5157787"/>
              <a:gd name="connsiteX20" fmla="*/ 636876 w 4059645"/>
              <a:gd name="connsiteY20" fmla="*/ 5084674 h 5157787"/>
              <a:gd name="connsiteX21" fmla="*/ 28317 w 4059645"/>
              <a:gd name="connsiteY21" fmla="*/ 4463371 h 5157787"/>
              <a:gd name="connsiteX22" fmla="*/ 171099 w 4059645"/>
              <a:gd name="connsiteY22" fmla="*/ 3585556 h 5157787"/>
              <a:gd name="connsiteX23" fmla="*/ 556181 w 4059645"/>
              <a:gd name="connsiteY23" fmla="*/ 2891771 h 5157787"/>
              <a:gd name="connsiteX24" fmla="*/ 863262 w 4059645"/>
              <a:gd name="connsiteY24" fmla="*/ 2313435 h 5157787"/>
              <a:gd name="connsiteX25" fmla="*/ 634409 w 4059645"/>
              <a:gd name="connsiteY25" fmla="*/ 1667998 h 5157787"/>
              <a:gd name="connsiteX26" fmla="*/ 451806 w 4059645"/>
              <a:gd name="connsiteY26" fmla="*/ 910330 h 5157787"/>
              <a:gd name="connsiteX27" fmla="*/ 474070 w 4059645"/>
              <a:gd name="connsiteY27" fmla="*/ 373838 h 5157787"/>
              <a:gd name="connsiteX28" fmla="*/ 1002684 w 4059645"/>
              <a:gd name="connsiteY28" fmla="*/ 8079 h 5157787"/>
              <a:gd name="connsiteX29" fmla="*/ 1086072 w 4059645"/>
              <a:gd name="connsiteY29" fmla="*/ 812 h 5157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059645" h="5157787">
                <a:moveTo>
                  <a:pt x="3190427" y="4614384"/>
                </a:moveTo>
                <a:cubicBezTo>
                  <a:pt x="3227933" y="4611766"/>
                  <a:pt x="3262302" y="4641580"/>
                  <a:pt x="3274483" y="4677223"/>
                </a:cubicBezTo>
                <a:cubicBezTo>
                  <a:pt x="3286659" y="4712865"/>
                  <a:pt x="3280684" y="4752246"/>
                  <a:pt x="3268581" y="4787888"/>
                </a:cubicBezTo>
                <a:cubicBezTo>
                  <a:pt x="3211347" y="4956234"/>
                  <a:pt x="3006177" y="5057479"/>
                  <a:pt x="2837772" y="5000469"/>
                </a:cubicBezTo>
                <a:cubicBezTo>
                  <a:pt x="2805792" y="4989632"/>
                  <a:pt x="2774414" y="4973195"/>
                  <a:pt x="2753716" y="4946521"/>
                </a:cubicBezTo>
                <a:cubicBezTo>
                  <a:pt x="2655465" y="4819645"/>
                  <a:pt x="3057359" y="4678940"/>
                  <a:pt x="3133795" y="4635977"/>
                </a:cubicBezTo>
                <a:cubicBezTo>
                  <a:pt x="3151574" y="4625964"/>
                  <a:pt x="3170104" y="4615803"/>
                  <a:pt x="3190427" y="4614384"/>
                </a:cubicBezTo>
                <a:close/>
                <a:moveTo>
                  <a:pt x="181115" y="1473874"/>
                </a:moveTo>
                <a:cubicBezTo>
                  <a:pt x="281137" y="1473874"/>
                  <a:pt x="362225" y="1554967"/>
                  <a:pt x="362225" y="1655000"/>
                </a:cubicBezTo>
                <a:cubicBezTo>
                  <a:pt x="362225" y="1755031"/>
                  <a:pt x="281137" y="1836123"/>
                  <a:pt x="181115" y="1836123"/>
                </a:cubicBezTo>
                <a:cubicBezTo>
                  <a:pt x="81088" y="1836123"/>
                  <a:pt x="0" y="1755031"/>
                  <a:pt x="0" y="1655000"/>
                </a:cubicBezTo>
                <a:cubicBezTo>
                  <a:pt x="0" y="1554967"/>
                  <a:pt x="81088" y="1473874"/>
                  <a:pt x="181115" y="1473874"/>
                </a:cubicBezTo>
                <a:close/>
                <a:moveTo>
                  <a:pt x="1086072" y="812"/>
                </a:moveTo>
                <a:cubicBezTo>
                  <a:pt x="1113894" y="-336"/>
                  <a:pt x="1141728" y="-247"/>
                  <a:pt x="1169533" y="959"/>
                </a:cubicBezTo>
                <a:cubicBezTo>
                  <a:pt x="1336367" y="8190"/>
                  <a:pt x="1502195" y="55657"/>
                  <a:pt x="1658313" y="117920"/>
                </a:cubicBezTo>
                <a:cubicBezTo>
                  <a:pt x="2431470" y="426068"/>
                  <a:pt x="3009395" y="1074418"/>
                  <a:pt x="3557281" y="1700952"/>
                </a:cubicBezTo>
                <a:cubicBezTo>
                  <a:pt x="3712243" y="1878112"/>
                  <a:pt x="3869591" y="2059088"/>
                  <a:pt x="3963437" y="2275029"/>
                </a:cubicBezTo>
                <a:cubicBezTo>
                  <a:pt x="4179959" y="2773415"/>
                  <a:pt x="4009237" y="3374020"/>
                  <a:pt x="3668385" y="3797236"/>
                </a:cubicBezTo>
                <a:cubicBezTo>
                  <a:pt x="3327455" y="4220381"/>
                  <a:pt x="2842702" y="4499387"/>
                  <a:pt x="2360415" y="4749849"/>
                </a:cubicBezTo>
                <a:cubicBezTo>
                  <a:pt x="2092860" y="4888832"/>
                  <a:pt x="1819850" y="5023029"/>
                  <a:pt x="1527859" y="5098200"/>
                </a:cubicBezTo>
                <a:cubicBezTo>
                  <a:pt x="1235869" y="5173366"/>
                  <a:pt x="920719" y="5186442"/>
                  <a:pt x="636876" y="5084674"/>
                </a:cubicBezTo>
                <a:cubicBezTo>
                  <a:pt x="353030" y="4982903"/>
                  <a:pt x="106097" y="4754631"/>
                  <a:pt x="28317" y="4463371"/>
                </a:cubicBezTo>
                <a:cubicBezTo>
                  <a:pt x="-49759" y="4171064"/>
                  <a:pt x="45801" y="3860898"/>
                  <a:pt x="171099" y="3585556"/>
                </a:cubicBezTo>
                <a:cubicBezTo>
                  <a:pt x="280781" y="3344505"/>
                  <a:pt x="413850" y="3114890"/>
                  <a:pt x="556181" y="2891771"/>
                </a:cubicBezTo>
                <a:cubicBezTo>
                  <a:pt x="659513" y="2729854"/>
                  <a:pt x="876862" y="2518543"/>
                  <a:pt x="863262" y="2313435"/>
                </a:cubicBezTo>
                <a:cubicBezTo>
                  <a:pt x="849291" y="2103021"/>
                  <a:pt x="698218" y="1868922"/>
                  <a:pt x="634409" y="1667998"/>
                </a:cubicBezTo>
                <a:cubicBezTo>
                  <a:pt x="555734" y="1420225"/>
                  <a:pt x="494618" y="1166849"/>
                  <a:pt x="451806" y="910330"/>
                </a:cubicBezTo>
                <a:cubicBezTo>
                  <a:pt x="421920" y="731227"/>
                  <a:pt x="402268" y="540615"/>
                  <a:pt x="474070" y="373838"/>
                </a:cubicBezTo>
                <a:cubicBezTo>
                  <a:pt x="562682" y="167982"/>
                  <a:pt x="780630" y="38044"/>
                  <a:pt x="1002684" y="8079"/>
                </a:cubicBezTo>
                <a:cubicBezTo>
                  <a:pt x="1030441" y="4343"/>
                  <a:pt x="1058250" y="1959"/>
                  <a:pt x="1086072" y="8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0" cmpd="thinThick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1600">
                <a:latin typeface="ALDI SUED OT-Regular" panose="02000606040000020004" pitchFamily="2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5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38200" y="1562055"/>
            <a:ext cx="7543800" cy="4617720"/>
          </a:xfrm>
          <a:noFill/>
        </p:spPr>
        <p:txBody>
          <a:bodyPr lIns="0" tIns="274320" rIns="685800" bIns="914400" numCol="2" spcCol="4572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b="0" i="0" kern="1200" dirty="0">
                <a:solidFill>
                  <a:schemeClr val="bg2">
                    <a:lumMod val="2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845891" y="381000"/>
            <a:ext cx="6536109" cy="647225"/>
          </a:xfrm>
          <a:noFill/>
        </p:spPr>
        <p:txBody>
          <a:bodyPr wrap="none" lIns="0" tIns="0" rIns="0" bIns="0" anchor="b">
            <a:noAutofit/>
          </a:bodyPr>
          <a:lstStyle>
            <a:lvl1pPr marL="0" indent="0" algn="l" rtl="0" eaLnBrk="0" fontAlgn="base" hangingPunct="0">
              <a:lnSpc>
                <a:spcPct val="114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800" b="1" i="0" kern="1200" dirty="0">
                <a:solidFill>
                  <a:schemeClr val="accent3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842434" y="1028225"/>
            <a:ext cx="6539566" cy="504900"/>
          </a:xfrm>
        </p:spPr>
        <p:txBody>
          <a:bodyPr lIns="0" rIns="0"/>
          <a:lstStyle>
            <a:lvl1pPr marL="0" indent="0" algn="l">
              <a:lnSpc>
                <a:spcPct val="114000"/>
              </a:lnSpc>
              <a:buNone/>
              <a:defRPr lang="en-US" sz="1200" b="0" i="0" kern="1200" dirty="0">
                <a:solidFill>
                  <a:schemeClr val="bg2">
                    <a:lumMod val="25000"/>
                  </a:schemeClr>
                </a:solidFill>
                <a:latin typeface="ALDI SUED OT-Regular" panose="02000606040000020004" pitchFamily="2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0"/>
            <a:ext cx="762000" cy="1558762"/>
          </a:xfrm>
          <a:prstGeom prst="round2SameRect">
            <a:avLst>
              <a:gd name="adj1" fmla="val 0"/>
              <a:gd name="adj2" fmla="val 22093"/>
            </a:avLst>
          </a:prstGeom>
          <a:solidFill>
            <a:schemeClr val="accent3"/>
          </a:solidFill>
        </p:spPr>
        <p:txBody>
          <a:bodyPr wrap="none" lIns="0" rIns="0" bIns="182880" anchor="b"/>
          <a:lstStyle>
            <a:lvl1pPr marL="0" indent="0" algn="ctr">
              <a:buNone/>
              <a:defRPr lang="en-US" sz="2400" b="1" i="0" kern="1200" spc="100" baseline="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71B11FD-A5E7-F446-B74B-63F4691E4F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2D76D-E668-FB42-B8A1-2AE84500CA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527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">
            <a:extLst>
              <a:ext uri="{FF2B5EF4-FFF2-40B4-BE49-F238E27FC236}">
                <a16:creationId xmlns:a16="http://schemas.microsoft.com/office/drawing/2014/main" id="{BD3BE691-823D-FA2A-AAB7-EE2128CD3276}"/>
              </a:ext>
            </a:extLst>
          </p:cNvPr>
          <p:cNvSpPr/>
          <p:nvPr userDrawn="1"/>
        </p:nvSpPr>
        <p:spPr>
          <a:xfrm>
            <a:off x="2138363" y="3175"/>
            <a:ext cx="10047287" cy="685165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6" name="Freeform: Shape 2">
            <a:extLst>
              <a:ext uri="{FF2B5EF4-FFF2-40B4-BE49-F238E27FC236}">
                <a16:creationId xmlns:a16="http://schemas.microsoft.com/office/drawing/2014/main" id="{63C03B32-52F3-BFDD-86FC-6A2A04FAAD48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C42A586-19E9-295B-7DF1-AB61072D52D1}"/>
              </a:ext>
            </a:extLst>
          </p:cNvPr>
          <p:cNvSpPr/>
          <p:nvPr userDrawn="1"/>
        </p:nvSpPr>
        <p:spPr>
          <a:xfrm flipH="1">
            <a:off x="5757863" y="365125"/>
            <a:ext cx="5748337" cy="5700713"/>
          </a:xfrm>
          <a:custGeom>
            <a:avLst/>
            <a:gdLst>
              <a:gd name="connsiteX0" fmla="*/ 103239 w 5554591"/>
              <a:gd name="connsiteY0" fmla="*/ 2315221 h 5508778"/>
              <a:gd name="connsiteX1" fmla="*/ 178497 w 5554591"/>
              <a:gd name="connsiteY1" fmla="*/ 2344508 h 5508778"/>
              <a:gd name="connsiteX2" fmla="*/ 181717 w 5554591"/>
              <a:gd name="connsiteY2" fmla="*/ 2493693 h 5508778"/>
              <a:gd name="connsiteX3" fmla="*/ 32532 w 5554591"/>
              <a:gd name="connsiteY3" fmla="*/ 2496912 h 5508778"/>
              <a:gd name="connsiteX4" fmla="*/ 29312 w 5554591"/>
              <a:gd name="connsiteY4" fmla="*/ 2347728 h 5508778"/>
              <a:gd name="connsiteX5" fmla="*/ 103239 w 5554591"/>
              <a:gd name="connsiteY5" fmla="*/ 2315221 h 5508778"/>
              <a:gd name="connsiteX6" fmla="*/ 4964371 w 5554591"/>
              <a:gd name="connsiteY6" fmla="*/ 2225148 h 5508778"/>
              <a:gd name="connsiteX7" fmla="*/ 5117739 w 5554591"/>
              <a:gd name="connsiteY7" fmla="*/ 2277655 h 5508778"/>
              <a:gd name="connsiteX8" fmla="*/ 5175318 w 5554591"/>
              <a:gd name="connsiteY8" fmla="*/ 2584818 h 5508778"/>
              <a:gd name="connsiteX9" fmla="*/ 4967005 w 5554591"/>
              <a:gd name="connsiteY9" fmla="*/ 2698488 h 5508778"/>
              <a:gd name="connsiteX10" fmla="*/ 4763942 w 5554591"/>
              <a:gd name="connsiteY10" fmla="*/ 2576212 h 5508778"/>
              <a:gd name="connsiteX11" fmla="*/ 4803043 w 5554591"/>
              <a:gd name="connsiteY11" fmla="*/ 2296622 h 5508778"/>
              <a:gd name="connsiteX12" fmla="*/ 4964371 w 5554591"/>
              <a:gd name="connsiteY12" fmla="*/ 2225148 h 5508778"/>
              <a:gd name="connsiteX13" fmla="*/ 2065747 w 5554591"/>
              <a:gd name="connsiteY13" fmla="*/ 297065 h 5508778"/>
              <a:gd name="connsiteX14" fmla="*/ 2786247 w 5554591"/>
              <a:gd name="connsiteY14" fmla="*/ 520890 h 5508778"/>
              <a:gd name="connsiteX15" fmla="*/ 3520716 w 5554591"/>
              <a:gd name="connsiteY15" fmla="*/ 1591751 h 5508778"/>
              <a:gd name="connsiteX16" fmla="*/ 4684348 w 5554591"/>
              <a:gd name="connsiteY16" fmla="*/ 2799526 h 5508778"/>
              <a:gd name="connsiteX17" fmla="*/ 5247890 w 5554591"/>
              <a:gd name="connsiteY17" fmla="*/ 3174478 h 5508778"/>
              <a:gd name="connsiteX18" fmla="*/ 5554584 w 5554591"/>
              <a:gd name="connsiteY18" fmla="*/ 3756194 h 5508778"/>
              <a:gd name="connsiteX19" fmla="*/ 5336495 w 5554591"/>
              <a:gd name="connsiteY19" fmla="*/ 4258783 h 5508778"/>
              <a:gd name="connsiteX20" fmla="*/ 4889004 w 5554591"/>
              <a:gd name="connsiteY20" fmla="*/ 4593854 h 5508778"/>
              <a:gd name="connsiteX21" fmla="*/ 3733475 w 5554591"/>
              <a:gd name="connsiteY21" fmla="*/ 5188283 h 5508778"/>
              <a:gd name="connsiteX22" fmla="*/ 2335184 w 5554591"/>
              <a:gd name="connsiteY22" fmla="*/ 5501142 h 5508778"/>
              <a:gd name="connsiteX23" fmla="*/ 839400 w 5554591"/>
              <a:gd name="connsiteY23" fmla="*/ 4452005 h 5508778"/>
              <a:gd name="connsiteX24" fmla="*/ 561282 w 5554591"/>
              <a:gd name="connsiteY24" fmla="*/ 2603472 h 5508778"/>
              <a:gd name="connsiteX25" fmla="*/ 1034120 w 5554591"/>
              <a:gd name="connsiteY25" fmla="*/ 1091925 h 5508778"/>
              <a:gd name="connsiteX26" fmla="*/ 1956356 w 5554591"/>
              <a:gd name="connsiteY26" fmla="*/ 306604 h 5508778"/>
              <a:gd name="connsiteX27" fmla="*/ 2065747 w 5554591"/>
              <a:gd name="connsiteY27" fmla="*/ 297065 h 5508778"/>
              <a:gd name="connsiteX28" fmla="*/ 3044729 w 5554591"/>
              <a:gd name="connsiteY28" fmla="*/ 1514 h 5508778"/>
              <a:gd name="connsiteX29" fmla="*/ 3090392 w 5554591"/>
              <a:gd name="connsiteY29" fmla="*/ 1546 h 5508778"/>
              <a:gd name="connsiteX30" fmla="*/ 3430681 w 5554591"/>
              <a:gd name="connsiteY30" fmla="*/ 176874 h 5508778"/>
              <a:gd name="connsiteX31" fmla="*/ 3468812 w 5554591"/>
              <a:gd name="connsiteY31" fmla="*/ 216643 h 5508778"/>
              <a:gd name="connsiteX32" fmla="*/ 3542925 w 5554591"/>
              <a:gd name="connsiteY32" fmla="*/ 603699 h 5508778"/>
              <a:gd name="connsiteX33" fmla="*/ 3497506 w 5554591"/>
              <a:gd name="connsiteY33" fmla="*/ 698947 h 5508778"/>
              <a:gd name="connsiteX34" fmla="*/ 3400514 w 5554591"/>
              <a:gd name="connsiteY34" fmla="*/ 726716 h 5508778"/>
              <a:gd name="connsiteX35" fmla="*/ 3324696 w 5554591"/>
              <a:gd name="connsiteY35" fmla="*/ 608898 h 5508778"/>
              <a:gd name="connsiteX36" fmla="*/ 3159068 w 5554591"/>
              <a:gd name="connsiteY36" fmla="*/ 312241 h 5508778"/>
              <a:gd name="connsiteX37" fmla="*/ 2970178 w 5554591"/>
              <a:gd name="connsiteY37" fmla="*/ 90590 h 5508778"/>
              <a:gd name="connsiteX38" fmla="*/ 3044729 w 5554591"/>
              <a:gd name="connsiteY38" fmla="*/ 1514 h 5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554591" h="5508778">
                <a:moveTo>
                  <a:pt x="103239" y="2315221"/>
                </a:moveTo>
                <a:cubicBezTo>
                  <a:pt x="130236" y="2314638"/>
                  <a:pt x="157455" y="2324355"/>
                  <a:pt x="178497" y="2344508"/>
                </a:cubicBezTo>
                <a:cubicBezTo>
                  <a:pt x="220583" y="2384815"/>
                  <a:pt x="222024" y="2451608"/>
                  <a:pt x="181717" y="2493693"/>
                </a:cubicBezTo>
                <a:cubicBezTo>
                  <a:pt x="141410" y="2535778"/>
                  <a:pt x="74617" y="2537219"/>
                  <a:pt x="32532" y="2496912"/>
                </a:cubicBezTo>
                <a:cubicBezTo>
                  <a:pt x="-9553" y="2456606"/>
                  <a:pt x="-10994" y="2389812"/>
                  <a:pt x="29312" y="2347728"/>
                </a:cubicBezTo>
                <a:cubicBezTo>
                  <a:pt x="49466" y="2326685"/>
                  <a:pt x="76241" y="2315804"/>
                  <a:pt x="103239" y="2315221"/>
                </a:cubicBezTo>
                <a:close/>
                <a:moveTo>
                  <a:pt x="4964371" y="2225148"/>
                </a:moveTo>
                <a:cubicBezTo>
                  <a:pt x="5019949" y="2224345"/>
                  <a:pt x="5074200" y="2244206"/>
                  <a:pt x="5117739" y="2277655"/>
                </a:cubicBezTo>
                <a:cubicBezTo>
                  <a:pt x="5204817" y="2344553"/>
                  <a:pt x="5249042" y="2465809"/>
                  <a:pt x="5175318" y="2584818"/>
                </a:cubicBezTo>
                <a:cubicBezTo>
                  <a:pt x="5131702" y="2655157"/>
                  <a:pt x="5049732" y="2700085"/>
                  <a:pt x="4967005" y="2698488"/>
                </a:cubicBezTo>
                <a:cubicBezTo>
                  <a:pt x="4884277" y="2696886"/>
                  <a:pt x="4803868" y="2648684"/>
                  <a:pt x="4763942" y="2576212"/>
                </a:cubicBezTo>
                <a:cubicBezTo>
                  <a:pt x="4715174" y="2487794"/>
                  <a:pt x="4731930" y="2368227"/>
                  <a:pt x="4803043" y="2296622"/>
                </a:cubicBezTo>
                <a:cubicBezTo>
                  <a:pt x="4851888" y="2247418"/>
                  <a:pt x="4908793" y="2225951"/>
                  <a:pt x="4964371" y="2225148"/>
                </a:cubicBezTo>
                <a:close/>
                <a:moveTo>
                  <a:pt x="2065747" y="297065"/>
                </a:moveTo>
                <a:cubicBezTo>
                  <a:pt x="2321823" y="287617"/>
                  <a:pt x="2581000" y="367136"/>
                  <a:pt x="2786247" y="520890"/>
                </a:cubicBezTo>
                <a:cubicBezTo>
                  <a:pt x="3135600" y="782550"/>
                  <a:pt x="3300098" y="1215188"/>
                  <a:pt x="3520716" y="1591751"/>
                </a:cubicBezTo>
                <a:cubicBezTo>
                  <a:pt x="3805964" y="2078676"/>
                  <a:pt x="4208370" y="2496390"/>
                  <a:pt x="4684348" y="2799526"/>
                </a:cubicBezTo>
                <a:cubicBezTo>
                  <a:pt x="4874886" y="2920901"/>
                  <a:pt x="5078300" y="3025191"/>
                  <a:pt x="5247890" y="3174478"/>
                </a:cubicBezTo>
                <a:cubicBezTo>
                  <a:pt x="5417483" y="3323767"/>
                  <a:pt x="5553400" y="3530244"/>
                  <a:pt x="5554584" y="3756194"/>
                </a:cubicBezTo>
                <a:cubicBezTo>
                  <a:pt x="5555537" y="3943233"/>
                  <a:pt x="5463452" y="4121442"/>
                  <a:pt x="5336495" y="4258783"/>
                </a:cubicBezTo>
                <a:cubicBezTo>
                  <a:pt x="5209540" y="4396122"/>
                  <a:pt x="5049554" y="4497969"/>
                  <a:pt x="4889004" y="4593854"/>
                </a:cubicBezTo>
                <a:cubicBezTo>
                  <a:pt x="4516846" y="4816039"/>
                  <a:pt x="4130634" y="5014635"/>
                  <a:pt x="3733475" y="5188283"/>
                </a:cubicBezTo>
                <a:cubicBezTo>
                  <a:pt x="3290937" y="5381752"/>
                  <a:pt x="2815946" y="5546676"/>
                  <a:pt x="2335184" y="5501142"/>
                </a:cubicBezTo>
                <a:cubicBezTo>
                  <a:pt x="1703995" y="5441365"/>
                  <a:pt x="1142595" y="5008799"/>
                  <a:pt x="839400" y="4452005"/>
                </a:cubicBezTo>
                <a:cubicBezTo>
                  <a:pt x="536206" y="3895210"/>
                  <a:pt x="470456" y="3230956"/>
                  <a:pt x="561282" y="2603472"/>
                </a:cubicBezTo>
                <a:cubicBezTo>
                  <a:pt x="637429" y="2077533"/>
                  <a:pt x="818331" y="1575253"/>
                  <a:pt x="1034120" y="1091925"/>
                </a:cubicBezTo>
                <a:cubicBezTo>
                  <a:pt x="1216966" y="682519"/>
                  <a:pt x="1478617" y="372700"/>
                  <a:pt x="1956356" y="306604"/>
                </a:cubicBezTo>
                <a:cubicBezTo>
                  <a:pt x="1992645" y="301580"/>
                  <a:pt x="2029164" y="298415"/>
                  <a:pt x="2065747" y="297065"/>
                </a:cubicBezTo>
                <a:close/>
                <a:moveTo>
                  <a:pt x="3044729" y="1514"/>
                </a:moveTo>
                <a:cubicBezTo>
                  <a:pt x="3058638" y="-577"/>
                  <a:pt x="3073999" y="-441"/>
                  <a:pt x="3090392" y="1546"/>
                </a:cubicBezTo>
                <a:cubicBezTo>
                  <a:pt x="3199677" y="14793"/>
                  <a:pt x="3354787" y="110317"/>
                  <a:pt x="3430681" y="176874"/>
                </a:cubicBezTo>
                <a:cubicBezTo>
                  <a:pt x="3448029" y="192085"/>
                  <a:pt x="3461235" y="205785"/>
                  <a:pt x="3468812" y="216643"/>
                </a:cubicBezTo>
                <a:cubicBezTo>
                  <a:pt x="3546206" y="327652"/>
                  <a:pt x="3573828" y="472000"/>
                  <a:pt x="3542925" y="603699"/>
                </a:cubicBezTo>
                <a:cubicBezTo>
                  <a:pt x="3534807" y="638356"/>
                  <a:pt x="3522197" y="673292"/>
                  <a:pt x="3497506" y="698947"/>
                </a:cubicBezTo>
                <a:cubicBezTo>
                  <a:pt x="3472878" y="724662"/>
                  <a:pt x="3433844" y="739112"/>
                  <a:pt x="3400514" y="726716"/>
                </a:cubicBezTo>
                <a:cubicBezTo>
                  <a:pt x="3355076" y="709839"/>
                  <a:pt x="3339000" y="655264"/>
                  <a:pt x="3324696" y="608898"/>
                </a:cubicBezTo>
                <a:cubicBezTo>
                  <a:pt x="3291129" y="499960"/>
                  <a:pt x="3233889" y="398369"/>
                  <a:pt x="3159068" y="312241"/>
                </a:cubicBezTo>
                <a:cubicBezTo>
                  <a:pt x="3112533" y="258751"/>
                  <a:pt x="2963968" y="173600"/>
                  <a:pt x="2970178" y="90590"/>
                </a:cubicBezTo>
                <a:cubicBezTo>
                  <a:pt x="2974355" y="34100"/>
                  <a:pt x="3003003" y="7787"/>
                  <a:pt x="3044729" y="1514"/>
                </a:cubicBez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DBE28E5-EDBD-8F30-3BF8-333494482B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6CE030CA-5FC3-8141-B77D-F19191EEE6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540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3">
            <a:extLst>
              <a:ext uri="{FF2B5EF4-FFF2-40B4-BE49-F238E27FC236}">
                <a16:creationId xmlns:a16="http://schemas.microsoft.com/office/drawing/2014/main" id="{88EF863A-AFE8-AC5A-DA5B-AF41D5C0A07A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4982"/>
              </a:prstClr>
            </a:outerShdw>
          </a:effectLst>
        </p:spPr>
        <p:txBody>
          <a:bodyPr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F0502020204030204" pitchFamily="34" charset="0"/>
              <a:ea typeface="+mn-ea"/>
              <a:cs typeface="+mn-cs"/>
            </a:endParaRPr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2DE5726E-BCD1-A900-B945-5CBB3EBD91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38200" y="1558762"/>
            <a:ext cx="10515600" cy="4617720"/>
          </a:xfrm>
          <a:noFill/>
        </p:spPr>
        <p:txBody>
          <a:bodyPr lIns="0" tIns="274320" rIns="0" bIns="914400" numCol="2" spcCol="4572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b="0" i="0" smtClean="0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845890" y="381000"/>
            <a:ext cx="9507909" cy="647225"/>
          </a:xfrm>
          <a:noFill/>
        </p:spPr>
        <p:txBody>
          <a:bodyPr wrap="none" lIns="0" tIns="0" rIns="0" bIns="0" anchor="b">
            <a:noAutofit/>
          </a:bodyPr>
          <a:lstStyle>
            <a:lvl1pPr marL="0" indent="0">
              <a:lnSpc>
                <a:spcPct val="114000"/>
              </a:lnSpc>
              <a:buNone/>
              <a:defRPr lang="en-US" sz="1800" b="1" i="0" kern="1200" dirty="0">
                <a:solidFill>
                  <a:schemeClr val="accent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845891" y="1028225"/>
            <a:ext cx="9507909" cy="504900"/>
          </a:xfrm>
        </p:spPr>
        <p:txBody>
          <a:bodyPr lIns="0" rIns="0"/>
          <a:lstStyle>
            <a:lvl1pPr marL="0" indent="0">
              <a:lnSpc>
                <a:spcPct val="114000"/>
              </a:lnSpc>
              <a:buNone/>
              <a:defRPr sz="1200" b="0">
                <a:solidFill>
                  <a:schemeClr val="bg2">
                    <a:lumMod val="25000"/>
                  </a:schemeClr>
                </a:solidFill>
                <a:latin typeface="ALDI SUED OT-Regular" panose="02000606040000020004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38200" y="0"/>
            <a:ext cx="762000" cy="1558762"/>
          </a:xfrm>
          <a:prstGeom prst="round2SameRect">
            <a:avLst>
              <a:gd name="adj1" fmla="val 0"/>
              <a:gd name="adj2" fmla="val 22093"/>
            </a:avLst>
          </a:prstGeom>
          <a:solidFill>
            <a:schemeClr val="accent1"/>
          </a:solidFill>
        </p:spPr>
        <p:txBody>
          <a:bodyPr wrap="none" lIns="0" rIns="0" bIns="182880" anchor="b"/>
          <a:lstStyle>
            <a:lvl1pPr marL="0" indent="0" algn="ctr">
              <a:buNone/>
              <a:defRPr lang="en-US" sz="2400" b="1" i="0" kern="1200" spc="100" baseline="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95A465BF-6BF5-4BF5-B94B-7EB168B846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5802DC-AE4F-AD4F-B6F5-D17C1B3260F9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LDI SUED OT-Light" panose="02000606000000020004" pitchFamily="2" charset="0"/>
                <a:ea typeface="+mn-ea"/>
                <a:cs typeface="+mn-cs"/>
              </a:rPr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LDI SUED OT-Light" panose="02000606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1276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3">
            <a:extLst>
              <a:ext uri="{FF2B5EF4-FFF2-40B4-BE49-F238E27FC236}">
                <a16:creationId xmlns:a16="http://schemas.microsoft.com/office/drawing/2014/main" id="{B9D67CFA-FD10-447C-2708-3764AB0F1B48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4982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3" name="Graphic 9">
            <a:extLst>
              <a:ext uri="{FF2B5EF4-FFF2-40B4-BE49-F238E27FC236}">
                <a16:creationId xmlns:a16="http://schemas.microsoft.com/office/drawing/2014/main" id="{25C5EFC3-744F-42EB-96EF-FAC5E1E041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7A4C07E-2E35-5C5A-5D3D-840A8334CB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724400" y="649287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5802DC-AE4F-AD4F-B6F5-D17C1B3260F9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LDI SUED OT-Light" panose="02000606000000020004" pitchFamily="2" charset="0"/>
                <a:ea typeface="+mn-ea"/>
                <a:cs typeface="+mn-cs"/>
              </a:rPr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LDI SUED OT-Light" panose="02000606000000020004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4197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15790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(Ramp,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AA9E6F89-8AED-F347-8FCF-9E9BC471D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34595" y="1"/>
            <a:ext cx="7469182" cy="6807003"/>
          </a:xfrm>
          <a:custGeom>
            <a:avLst/>
            <a:gdLst>
              <a:gd name="connsiteX0" fmla="*/ 0 w 7630633"/>
              <a:gd name="connsiteY0" fmla="*/ 6858000 h 6858000"/>
              <a:gd name="connsiteX1" fmla="*/ 1714500 w 7630633"/>
              <a:gd name="connsiteY1" fmla="*/ 0 h 6858000"/>
              <a:gd name="connsiteX2" fmla="*/ 5916133 w 7630633"/>
              <a:gd name="connsiteY2" fmla="*/ 0 h 6858000"/>
              <a:gd name="connsiteX3" fmla="*/ 7630633 w 7630633"/>
              <a:gd name="connsiteY3" fmla="*/ 6858000 h 6858000"/>
              <a:gd name="connsiteX4" fmla="*/ 0 w 7630633"/>
              <a:gd name="connsiteY4" fmla="*/ 6858000 h 6858000"/>
              <a:gd name="connsiteX0" fmla="*/ 0 w 7659873"/>
              <a:gd name="connsiteY0" fmla="*/ 6858000 h 6858000"/>
              <a:gd name="connsiteX1" fmla="*/ 1714500 w 7659873"/>
              <a:gd name="connsiteY1" fmla="*/ 0 h 6858000"/>
              <a:gd name="connsiteX2" fmla="*/ 7659873 w 7659873"/>
              <a:gd name="connsiteY2" fmla="*/ 0 h 6858000"/>
              <a:gd name="connsiteX3" fmla="*/ 7630633 w 7659873"/>
              <a:gd name="connsiteY3" fmla="*/ 6858000 h 6858000"/>
              <a:gd name="connsiteX4" fmla="*/ 0 w 7659873"/>
              <a:gd name="connsiteY4" fmla="*/ 6858000 h 6858000"/>
              <a:gd name="connsiteX0" fmla="*/ 0 w 7659873"/>
              <a:gd name="connsiteY0" fmla="*/ 6858000 h 6858000"/>
              <a:gd name="connsiteX1" fmla="*/ 4362007 w 7659873"/>
              <a:gd name="connsiteY1" fmla="*/ 0 h 6858000"/>
              <a:gd name="connsiteX2" fmla="*/ 7659873 w 7659873"/>
              <a:gd name="connsiteY2" fmla="*/ 0 h 6858000"/>
              <a:gd name="connsiteX3" fmla="*/ 7630633 w 7659873"/>
              <a:gd name="connsiteY3" fmla="*/ 6858000 h 6858000"/>
              <a:gd name="connsiteX4" fmla="*/ 0 w 7659873"/>
              <a:gd name="connsiteY4" fmla="*/ 6858000 h 6858000"/>
              <a:gd name="connsiteX0" fmla="*/ 0 w 7637648"/>
              <a:gd name="connsiteY0" fmla="*/ 6858000 h 6858000"/>
              <a:gd name="connsiteX1" fmla="*/ 4362007 w 7637648"/>
              <a:gd name="connsiteY1" fmla="*/ 0 h 6858000"/>
              <a:gd name="connsiteX2" fmla="*/ 7637648 w 7637648"/>
              <a:gd name="connsiteY2" fmla="*/ 0 h 6858000"/>
              <a:gd name="connsiteX3" fmla="*/ 7630633 w 7637648"/>
              <a:gd name="connsiteY3" fmla="*/ 6858000 h 6858000"/>
              <a:gd name="connsiteX4" fmla="*/ 0 w 7637648"/>
              <a:gd name="connsiteY4" fmla="*/ 6858000 h 6858000"/>
              <a:gd name="connsiteX0" fmla="*/ 0 w 7631107"/>
              <a:gd name="connsiteY0" fmla="*/ 6858000 h 6858000"/>
              <a:gd name="connsiteX1" fmla="*/ 4362007 w 7631107"/>
              <a:gd name="connsiteY1" fmla="*/ 0 h 6858000"/>
              <a:gd name="connsiteX2" fmla="*/ 7628123 w 7631107"/>
              <a:gd name="connsiteY2" fmla="*/ 0 h 6858000"/>
              <a:gd name="connsiteX3" fmla="*/ 7630633 w 7631107"/>
              <a:gd name="connsiteY3" fmla="*/ 6858000 h 6858000"/>
              <a:gd name="connsiteX4" fmla="*/ 0 w 7631107"/>
              <a:gd name="connsiteY4" fmla="*/ 6858000 h 6858000"/>
              <a:gd name="connsiteX0" fmla="*/ 0 w 7631107"/>
              <a:gd name="connsiteY0" fmla="*/ 6858000 h 6858000"/>
              <a:gd name="connsiteX1" fmla="*/ 4355657 w 7631107"/>
              <a:gd name="connsiteY1" fmla="*/ 3175 h 6858000"/>
              <a:gd name="connsiteX2" fmla="*/ 7628123 w 7631107"/>
              <a:gd name="connsiteY2" fmla="*/ 0 h 6858000"/>
              <a:gd name="connsiteX3" fmla="*/ 7630633 w 7631107"/>
              <a:gd name="connsiteY3" fmla="*/ 6858000 h 6858000"/>
              <a:gd name="connsiteX4" fmla="*/ 0 w 7631107"/>
              <a:gd name="connsiteY4" fmla="*/ 6858000 h 6858000"/>
              <a:gd name="connsiteX0" fmla="*/ 0 w 7631107"/>
              <a:gd name="connsiteY0" fmla="*/ 6858000 h 6858000"/>
              <a:gd name="connsiteX1" fmla="*/ 4352482 w 7631107"/>
              <a:gd name="connsiteY1" fmla="*/ 3175 h 6858000"/>
              <a:gd name="connsiteX2" fmla="*/ 7628123 w 7631107"/>
              <a:gd name="connsiteY2" fmla="*/ 0 h 6858000"/>
              <a:gd name="connsiteX3" fmla="*/ 7630633 w 7631107"/>
              <a:gd name="connsiteY3" fmla="*/ 6858000 h 6858000"/>
              <a:gd name="connsiteX4" fmla="*/ 0 w 7631107"/>
              <a:gd name="connsiteY4" fmla="*/ 6858000 h 6858000"/>
              <a:gd name="connsiteX0" fmla="*/ 0 w 7631107"/>
              <a:gd name="connsiteY0" fmla="*/ 6858000 h 6858000"/>
              <a:gd name="connsiteX1" fmla="*/ 4365182 w 7631107"/>
              <a:gd name="connsiteY1" fmla="*/ 3175 h 6858000"/>
              <a:gd name="connsiteX2" fmla="*/ 7628123 w 7631107"/>
              <a:gd name="connsiteY2" fmla="*/ 0 h 6858000"/>
              <a:gd name="connsiteX3" fmla="*/ 7630633 w 7631107"/>
              <a:gd name="connsiteY3" fmla="*/ 6858000 h 6858000"/>
              <a:gd name="connsiteX4" fmla="*/ 0 w 7631107"/>
              <a:gd name="connsiteY4" fmla="*/ 6858000 h 6858000"/>
              <a:gd name="connsiteX0" fmla="*/ 0 w 7469182"/>
              <a:gd name="connsiteY0" fmla="*/ 6854825 h 6858000"/>
              <a:gd name="connsiteX1" fmla="*/ 4203257 w 7469182"/>
              <a:gd name="connsiteY1" fmla="*/ 3175 h 6858000"/>
              <a:gd name="connsiteX2" fmla="*/ 7466198 w 7469182"/>
              <a:gd name="connsiteY2" fmla="*/ 0 h 6858000"/>
              <a:gd name="connsiteX3" fmla="*/ 7468708 w 7469182"/>
              <a:gd name="connsiteY3" fmla="*/ 6858000 h 6858000"/>
              <a:gd name="connsiteX4" fmla="*/ 0 w 7469182"/>
              <a:gd name="connsiteY4" fmla="*/ 68548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9182" h="6858000">
                <a:moveTo>
                  <a:pt x="0" y="6854825"/>
                </a:moveTo>
                <a:lnTo>
                  <a:pt x="4203257" y="3175"/>
                </a:lnTo>
                <a:lnTo>
                  <a:pt x="7466198" y="0"/>
                </a:lnTo>
                <a:cubicBezTo>
                  <a:pt x="7463860" y="2286000"/>
                  <a:pt x="7471046" y="4572000"/>
                  <a:pt x="7468708" y="6858000"/>
                </a:cubicBezTo>
                <a:lnTo>
                  <a:pt x="0" y="6854825"/>
                </a:lnTo>
                <a:close/>
              </a:path>
            </a:pathLst>
          </a:custGeom>
          <a:solidFill>
            <a:schemeClr val="tx1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>
                <a:latin typeface="ClanPro-Book" panose="020B0604020101020102" pitchFamily="34" charset="0"/>
              </a:defRPr>
            </a:lvl1pPr>
          </a:lstStyle>
          <a:p>
            <a:pPr lvl="0" algn="ctr"/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45DBDF-0B1D-814E-B5D4-A40AC19FC5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4470" y="1076270"/>
            <a:ext cx="7066803" cy="4611836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marR="0" indent="0" algn="l" defTabSz="89034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895" b="1" i="0">
                <a:solidFill>
                  <a:schemeClr val="tx1"/>
                </a:solidFill>
                <a:latin typeface="ClanPro-Black" panose="020B0A04020101020102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89034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3492076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59AC-B592-4BB3-BECB-5AE90B933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9DEE9-73ED-4FED-A181-BFFB961EA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AB3FD-DC18-4CC9-B9C8-D0744EE2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4407B-355E-4403-8A77-2399D8E8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3E356-6F41-4DC5-8149-F0D018A5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5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Ad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>
            <a:extLst>
              <a:ext uri="{FF2B5EF4-FFF2-40B4-BE49-F238E27FC236}">
                <a16:creationId xmlns:a16="http://schemas.microsoft.com/office/drawing/2014/main" id="{7FA45BAF-FC37-3787-55EF-024E61E7BFE9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4982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B74CB2FE-1014-05B9-F20C-ACEEF2084B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29718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114800" y="659140"/>
            <a:ext cx="7239000" cy="551782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01">
            <a:extLst>
              <a:ext uri="{FF2B5EF4-FFF2-40B4-BE49-F238E27FC236}">
                <a16:creationId xmlns:a16="http://schemas.microsoft.com/office/drawing/2014/main" id="{25F15B3A-9016-A761-B06F-80316582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7A974FD6-2CB4-C9B4-C9AF-7CD9ED634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F675E-648C-C540-9E91-0E3E7CD9FB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518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3EE0-BFA4-42F8-B6F8-6F1F53D9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852DF-45FA-45CF-8B93-2734B978F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4E3D2-1D77-40D1-B2A2-F7B6FC6BC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7B953-C2CC-419A-BA43-CD3BF338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B5434-A3B9-4FAC-A869-A8894C5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91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33B0-C4C5-468D-9A9A-143E0370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E9909-4E65-4E65-BAB2-0A0A01A1E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72760-AA5E-4744-A6CA-A3228782B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6842D-6D78-4C75-9ADF-65A930677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2B97D-5EA1-4E49-B48A-A45A6889B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270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2CFD-4AC9-4818-BCF3-3E319BA75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1449B-58F2-47BC-B230-44849FBA4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61003-B7D5-4602-BD03-76045B84D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BD7A8-2F84-4AAE-A226-D99CA288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4B41E-5B9B-4DDE-BFB8-4376BB8E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4A8CD-1EFC-4041-8C6C-BE4445D8F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167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B34F-F0FD-4B85-AE7C-F42EA3E6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8EBF5-8D81-4E74-B8C6-A8F22C62B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0F8CD-3F5F-4E51-9EB8-46222DEE7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89E85-C0AC-41C3-BAF9-111826808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E663D-3399-4505-9931-BC55B87383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2DF6B5-16CB-46DF-B43C-F311A1C66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AC77C-835A-435C-9EDB-218E5421D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3333C6-47F9-49DD-A24E-6A0F3CE6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478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40FE-EB7D-4AB7-B1F5-276E0FC1B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0DAF7-E1B4-4F6E-87D8-6E444B2DF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A45C0-8177-49ED-B863-8D5AACD0C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63EE4-E4D7-454B-BD13-413A9AA6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886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6B71B-62E5-4690-913A-295431B16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109FE-1934-4564-9977-45D6FCE34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350B1-8642-462D-B3C6-A85CD7D2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536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924D-D989-458B-8D6C-E4694292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242C1-3888-407E-919D-C65679A8B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7451B-0688-464B-8310-2C52CD4B5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3C877-E111-4914-8AD6-C3BFC953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FF6A2-EF30-4E30-8CF6-B0392855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DEAB8-8FC8-4FC2-9ED6-D7E734D1B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096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F5AF-06B0-4C9B-AE09-F484516C7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A2405E-1111-4343-802D-18C7689E4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9CC37-D086-4CDC-A2EE-AC7BB2131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166B0-DECF-4776-81C9-71531FC7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FEDAB-6107-4582-94E4-682DB49E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0F853-61E9-49F5-85E7-15DC265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542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AEAF-A2A5-4CC0-AB56-EF7EBDE3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A5B39-F156-4086-9B1C-A22DF524D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46F8F-365F-493A-AE1B-CC28B06F5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230AB-FC11-4DDA-8A05-47123A9B8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1029E-0459-4675-B9C6-49F6D8A9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375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D2614-D864-40B4-A5F0-9730C858FC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4B9E4-68B0-4663-A4D0-ED95DABCA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0C25D-1565-4965-BEEC-6EA0173B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9CB48-1004-41AD-BC66-F0A2E020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5C2D1-8A7D-4865-AD8D-B7C19861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8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">
            <a:extLst>
              <a:ext uri="{FF2B5EF4-FFF2-40B4-BE49-F238E27FC236}">
                <a16:creationId xmlns:a16="http://schemas.microsoft.com/office/drawing/2014/main" id="{231DD096-0D6F-CF18-7CC6-8D416AC3E880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30333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0AE837F6-385E-2844-8AAB-2601491154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201">
            <a:extLst>
              <a:ext uri="{FF2B5EF4-FFF2-40B4-BE49-F238E27FC236}">
                <a16:creationId xmlns:a16="http://schemas.microsoft.com/office/drawing/2014/main" id="{B1102AFF-BEFA-CB4C-86C0-C05523E6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60B6A0BB-DA82-F4F9-60DA-44DFBC5AF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020D0-2B19-CC4B-82F4-D1A3D22DA1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609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1E8CCED-29E4-524C-A95B-9E1BD8FAB077}"/>
              </a:ext>
            </a:extLst>
          </p:cNvPr>
          <p:cNvSpPr/>
          <p:nvPr userDrawn="1"/>
        </p:nvSpPr>
        <p:spPr>
          <a:xfrm>
            <a:off x="152400" y="2328421"/>
            <a:ext cx="11887200" cy="4387641"/>
          </a:xfrm>
          <a:prstGeom prst="rect">
            <a:avLst/>
          </a:prstGeom>
          <a:gradFill>
            <a:gsLst>
              <a:gs pos="9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E89EA-0FC1-6A4D-B0E9-C06DF0B7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5E08-A3AB-5645-9437-FF8C5F05D5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F944-6FD4-0B48-BEC9-8B900A9C0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103980"/>
            <a:ext cx="7696200" cy="1908215"/>
          </a:xfrm>
          <a:prstGeom prst="rect">
            <a:avLst/>
          </a:prstGeom>
          <a:solidFill>
            <a:schemeClr val="tx2">
              <a:alpha val="95000"/>
            </a:schemeClr>
          </a:solidFill>
        </p:spPr>
        <p:txBody>
          <a:bodyPr wrap="square" lIns="457200" tIns="457200" rIns="457200" bIns="457200" anchor="ctr" anchorCtr="0">
            <a:spAutoFit/>
          </a:bodyPr>
          <a:lstStyle>
            <a:lvl1pPr marL="0" indent="0">
              <a:lnSpc>
                <a:spcPct val="80000"/>
              </a:lnSpc>
              <a:buNone/>
              <a:defRPr lang="en-US" sz="4000" b="1" i="0" kern="1200" dirty="0">
                <a:solidFill>
                  <a:schemeClr val="bg1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1F7A8BB-2E68-084E-A8C7-43B4C67C54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005FE-1BBD-7142-BAC3-166449A70D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065" y="5869858"/>
            <a:ext cx="747936" cy="7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899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8A48A6-5A21-2A4F-A34D-7E457C1A09BA}"/>
              </a:ext>
            </a:extLst>
          </p:cNvPr>
          <p:cNvSpPr/>
          <p:nvPr userDrawn="1"/>
        </p:nvSpPr>
        <p:spPr>
          <a:xfrm>
            <a:off x="152400" y="2328421"/>
            <a:ext cx="11887200" cy="4387641"/>
          </a:xfrm>
          <a:prstGeom prst="rect">
            <a:avLst/>
          </a:prstGeom>
          <a:gradFill>
            <a:gsLst>
              <a:gs pos="9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882927-0F3C-554B-817B-63078C8D01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065" y="5869858"/>
            <a:ext cx="747936" cy="7479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E89EA-0FC1-6A4D-B0E9-C06DF0B7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5E08-A3AB-5645-9437-FF8C5F05D5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7B238A8-D944-FB44-A773-FEE6B93EF7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F944-6FD4-0B48-BEC9-8B900A9C0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103980"/>
            <a:ext cx="7696200" cy="1908215"/>
          </a:xfrm>
          <a:prstGeom prst="rect">
            <a:avLst/>
          </a:prstGeom>
          <a:solidFill>
            <a:schemeClr val="accent3">
              <a:alpha val="95000"/>
            </a:schemeClr>
          </a:solidFill>
        </p:spPr>
        <p:txBody>
          <a:bodyPr wrap="square" lIns="457200" tIns="457200" rIns="457200" bIns="457200" anchor="ctr" anchorCtr="0">
            <a:spAutoFit/>
          </a:bodyPr>
          <a:lstStyle>
            <a:lvl1pPr marL="0" indent="0">
              <a:lnSpc>
                <a:spcPct val="80000"/>
              </a:lnSpc>
              <a:buNone/>
              <a:defRPr lang="en-US" sz="4000" b="1" i="0" kern="1200" dirty="0">
                <a:solidFill>
                  <a:schemeClr val="bg1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amet, consectetur adipiscing elit.</a:t>
            </a:r>
          </a:p>
        </p:txBody>
      </p:sp>
    </p:spTree>
    <p:extLst>
      <p:ext uri="{BB962C8B-B14F-4D97-AF65-F5344CB8AC3E}">
        <p14:creationId xmlns:p14="http://schemas.microsoft.com/office/powerpoint/2010/main" val="9708135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l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10EC67-22D1-2D4C-B8EA-7ABFAA9D86F5}"/>
              </a:ext>
            </a:extLst>
          </p:cNvPr>
          <p:cNvSpPr/>
          <p:nvPr userDrawn="1"/>
        </p:nvSpPr>
        <p:spPr>
          <a:xfrm>
            <a:off x="152400" y="2328421"/>
            <a:ext cx="11887200" cy="4387641"/>
          </a:xfrm>
          <a:prstGeom prst="rect">
            <a:avLst/>
          </a:prstGeom>
          <a:gradFill>
            <a:gsLst>
              <a:gs pos="9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C0117E-59E2-ED48-8CB2-66D5C8900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065" y="5869858"/>
            <a:ext cx="747936" cy="7479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E89EA-0FC1-6A4D-B0E9-C06DF0B7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5E08-A3AB-5645-9437-FF8C5F05D5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7B238A8-D944-FB44-A773-FEE6B93EF7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F944-6FD4-0B48-BEC9-8B900A9C0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103980"/>
            <a:ext cx="7696200" cy="1908215"/>
          </a:xfrm>
          <a:prstGeom prst="rect">
            <a:avLst/>
          </a:prstGeom>
          <a:solidFill>
            <a:schemeClr val="accent5">
              <a:alpha val="95000"/>
            </a:schemeClr>
          </a:solidFill>
        </p:spPr>
        <p:txBody>
          <a:bodyPr wrap="square" lIns="457200" tIns="457200" rIns="457200" bIns="457200" anchor="ctr" anchorCtr="0">
            <a:spAutoFit/>
          </a:bodyPr>
          <a:lstStyle>
            <a:lvl1pPr marL="0" indent="0">
              <a:lnSpc>
                <a:spcPct val="80000"/>
              </a:lnSpc>
              <a:buNone/>
              <a:defRPr lang="en-US" sz="4000" b="1" i="0" kern="1200" dirty="0">
                <a:solidFill>
                  <a:schemeClr val="bg1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591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46D5D7-6052-5440-A982-AD6B4D207275}"/>
              </a:ext>
            </a:extLst>
          </p:cNvPr>
          <p:cNvSpPr/>
          <p:nvPr userDrawn="1"/>
        </p:nvSpPr>
        <p:spPr>
          <a:xfrm>
            <a:off x="152400" y="2328421"/>
            <a:ext cx="11887200" cy="4387641"/>
          </a:xfrm>
          <a:prstGeom prst="rect">
            <a:avLst/>
          </a:prstGeom>
          <a:gradFill>
            <a:gsLst>
              <a:gs pos="9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4E531-2585-4940-B2F7-C62401B9B5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065" y="5869858"/>
            <a:ext cx="747936" cy="7479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E89EA-0FC1-6A4D-B0E9-C06DF0B7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5E08-A3AB-5645-9437-FF8C5F05D5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7B238A8-D944-FB44-A773-FEE6B93EF7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F944-6FD4-0B48-BEC9-8B900A9C0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103980"/>
            <a:ext cx="7696200" cy="1908215"/>
          </a:xfrm>
          <a:prstGeom prst="rect">
            <a:avLst/>
          </a:prstGeom>
          <a:solidFill>
            <a:schemeClr val="accent2">
              <a:alpha val="95000"/>
            </a:schemeClr>
          </a:solidFill>
        </p:spPr>
        <p:txBody>
          <a:bodyPr wrap="square" lIns="457200" tIns="457200" rIns="457200" bIns="457200" anchor="ctr" anchorCtr="0">
            <a:spAutoFit/>
          </a:bodyPr>
          <a:lstStyle>
            <a:lvl1pPr marL="0" indent="0">
              <a:lnSpc>
                <a:spcPct val="80000"/>
              </a:lnSpc>
              <a:buNone/>
              <a:defRPr lang="en-US" sz="4000" b="1" i="0" kern="1200" dirty="0">
                <a:solidFill>
                  <a:schemeClr val="bg1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amet, consectetur adipiscing elit.</a:t>
            </a:r>
          </a:p>
        </p:txBody>
      </p:sp>
    </p:spTree>
    <p:extLst>
      <p:ext uri="{BB962C8B-B14F-4D97-AF65-F5344CB8AC3E}">
        <p14:creationId xmlns:p14="http://schemas.microsoft.com/office/powerpoint/2010/main" val="12399974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630C87-7AF5-544D-8726-717C97DB3CBA}"/>
              </a:ext>
            </a:extLst>
          </p:cNvPr>
          <p:cNvSpPr/>
          <p:nvPr userDrawn="1"/>
        </p:nvSpPr>
        <p:spPr>
          <a:xfrm>
            <a:off x="152400" y="2328421"/>
            <a:ext cx="11887200" cy="4387641"/>
          </a:xfrm>
          <a:prstGeom prst="rect">
            <a:avLst/>
          </a:prstGeom>
          <a:gradFill>
            <a:gsLst>
              <a:gs pos="9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C2B2C1-827C-504B-87B0-EE382B0ABE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065" y="5869858"/>
            <a:ext cx="747936" cy="7479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E89EA-0FC1-6A4D-B0E9-C06DF0B7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5E08-A3AB-5645-9437-FF8C5F05D5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7B238A8-D944-FB44-A773-FEE6B93EF7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F944-6FD4-0B48-BEC9-8B900A9C0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103980"/>
            <a:ext cx="7696200" cy="1908215"/>
          </a:xfrm>
          <a:prstGeom prst="rect">
            <a:avLst/>
          </a:prstGeom>
          <a:solidFill>
            <a:schemeClr val="accent4">
              <a:alpha val="95000"/>
            </a:schemeClr>
          </a:solidFill>
        </p:spPr>
        <p:txBody>
          <a:bodyPr wrap="square" lIns="457200" tIns="457200" rIns="457200" bIns="457200" anchor="ctr" anchorCtr="0">
            <a:spAutoFit/>
          </a:bodyPr>
          <a:lstStyle>
            <a:lvl1pPr marL="0" indent="0">
              <a:lnSpc>
                <a:spcPct val="80000"/>
              </a:lnSpc>
              <a:buNone/>
              <a:defRPr lang="en-US" sz="4000" b="1" i="0" kern="1200" dirty="0">
                <a:solidFill>
                  <a:schemeClr val="bg1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amet, consectetur adipiscing elit.</a:t>
            </a:r>
          </a:p>
        </p:txBody>
      </p:sp>
    </p:spTree>
    <p:extLst>
      <p:ext uri="{BB962C8B-B14F-4D97-AF65-F5344CB8AC3E}">
        <p14:creationId xmlns:p14="http://schemas.microsoft.com/office/powerpoint/2010/main" val="32101074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0BAD7A-1F44-244C-B9EA-D36A9FCE5ECD}"/>
              </a:ext>
            </a:extLst>
          </p:cNvPr>
          <p:cNvSpPr/>
          <p:nvPr userDrawn="1"/>
        </p:nvSpPr>
        <p:spPr>
          <a:xfrm>
            <a:off x="152400" y="2328421"/>
            <a:ext cx="11887200" cy="4387641"/>
          </a:xfrm>
          <a:prstGeom prst="rect">
            <a:avLst/>
          </a:prstGeom>
          <a:gradFill>
            <a:gsLst>
              <a:gs pos="9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FB8BE-A797-1041-8029-CA6D2A3EAC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065" y="5869858"/>
            <a:ext cx="747936" cy="7479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E89EA-0FC1-6A4D-B0E9-C06DF0B7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5E08-A3AB-5645-9437-FF8C5F05D5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7B238A8-D944-FB44-A773-FEE6B93EF7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F944-6FD4-0B48-BEC9-8B900A9C0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103980"/>
            <a:ext cx="7696200" cy="1908215"/>
          </a:xfrm>
          <a:prstGeom prst="rect">
            <a:avLst/>
          </a:prstGeom>
          <a:solidFill>
            <a:schemeClr val="tx1">
              <a:alpha val="95000"/>
            </a:schemeClr>
          </a:solidFill>
        </p:spPr>
        <p:txBody>
          <a:bodyPr wrap="square" lIns="457200" tIns="457200" rIns="457200" bIns="457200" anchor="ctr" anchorCtr="0">
            <a:spAutoFit/>
          </a:bodyPr>
          <a:lstStyle>
            <a:lvl1pPr marL="0" indent="0">
              <a:lnSpc>
                <a:spcPct val="80000"/>
              </a:lnSpc>
              <a:buNone/>
              <a:defRPr lang="en-US" sz="4000" b="1" i="0" kern="1200" dirty="0">
                <a:solidFill>
                  <a:schemeClr val="bg1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Lorem ipsum dolor sit amet, consectetur adipiscing elit.</a:t>
            </a:r>
          </a:p>
        </p:txBody>
      </p:sp>
    </p:spTree>
    <p:extLst>
      <p:ext uri="{BB962C8B-B14F-4D97-AF65-F5344CB8AC3E}">
        <p14:creationId xmlns:p14="http://schemas.microsoft.com/office/powerpoint/2010/main" val="2145582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34606D-A1F7-1F4E-91DB-C8AA748A447B}"/>
              </a:ext>
            </a:extLst>
          </p:cNvPr>
          <p:cNvSpPr/>
          <p:nvPr userDrawn="1"/>
        </p:nvSpPr>
        <p:spPr>
          <a:xfrm>
            <a:off x="152400" y="2328421"/>
            <a:ext cx="11887200" cy="4387641"/>
          </a:xfrm>
          <a:prstGeom prst="rect">
            <a:avLst/>
          </a:prstGeom>
          <a:gradFill>
            <a:gsLst>
              <a:gs pos="9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E89EA-0FC1-6A4D-B0E9-C06DF0B7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45E08-A3AB-5645-9437-FF8C5F05D55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7B238A8-D944-FB44-A773-FEE6B93EF7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9A120017-34C3-444C-B85E-0DFD035309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366702"/>
            <a:ext cx="44789" cy="752489"/>
          </a:xfrm>
          <a:solidFill>
            <a:srgbClr val="9D833E"/>
          </a:solidFill>
        </p:spPr>
        <p:txBody>
          <a:bodyPr vert="horz" wrap="none" lIns="640080" tIns="228600" rIns="91440" bIns="228600" rtlCol="0" anchor="ctr" anchorCtr="0">
            <a:noAutofit/>
          </a:bodyPr>
          <a:lstStyle>
            <a:lvl1pPr marL="0" indent="0">
              <a:lnSpc>
                <a:spcPct val="85000"/>
              </a:lnSpc>
              <a:buNone/>
              <a:defRPr lang="en-US" sz="4400" b="1" dirty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</a:lstStyle>
          <a:p>
            <a:pPr marL="228600" lvl="0" indent="-228600">
              <a:lnSpc>
                <a:spcPct val="8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4295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B01528F-2FDD-2440-8357-4D6737A6CD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178325"/>
            <a:ext cx="10515601" cy="770901"/>
          </a:xfrm>
          <a:noFill/>
        </p:spPr>
        <p:txBody>
          <a:bodyPr vert="horz" wrap="none" lIns="0" tIns="0" rIns="0" bIns="0" rtlCol="0" anchor="ctr" anchorCtr="0">
            <a:noAutofit/>
          </a:bodyPr>
          <a:lstStyle>
            <a:lvl1pPr marL="0" indent="0" algn="ctr">
              <a:buNone/>
              <a:defRPr lang="en-US" sz="2400" b="1" dirty="0">
                <a:solidFill>
                  <a:schemeClr val="tx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pPr marL="228600" lvl="0" indent="-228600"/>
            <a:r>
              <a:rPr lang="en-US"/>
              <a:t>Agenda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6177840-7A03-1C43-8F23-4C3ED219FC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1118" y="2233750"/>
            <a:ext cx="2285999" cy="2168434"/>
          </a:xfrm>
          <a:solidFill>
            <a:schemeClr val="tx2"/>
          </a:solidFill>
        </p:spPr>
        <p:txBody>
          <a:bodyPr lIns="182880" tIns="182880" rIns="182880" bIns="182880" anchor="ctr" anchorCtr="0"/>
          <a:lstStyle>
            <a:lvl1pPr marL="0" indent="0" algn="ctr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defRPr lang="en-US" sz="1600" b="0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938" indent="0" algn="ctr">
              <a:spcAft>
                <a:spcPts val="0"/>
              </a:spcAft>
              <a:buClr>
                <a:schemeClr val="accent2"/>
              </a:buClr>
              <a:buNone/>
              <a:defRPr>
                <a:solidFill>
                  <a:schemeClr val="bg1"/>
                </a:solidFill>
              </a:defRPr>
            </a:lvl2pPr>
            <a:lvl3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3pPr>
            <a:lvl4pPr marL="7938" indent="0" algn="ctr">
              <a:spcAft>
                <a:spcPts val="0"/>
              </a:spcAft>
              <a:buClr>
                <a:schemeClr val="accent2"/>
              </a:buClr>
              <a:buNone/>
              <a:defRPr>
                <a:solidFill>
                  <a:schemeClr val="bg1"/>
                </a:solidFill>
              </a:defRPr>
            </a:lvl4pPr>
            <a:lvl5pPr marL="173038" indent="0" algn="ctr">
              <a:spcAft>
                <a:spcPts val="0"/>
              </a:spcAft>
              <a:buClr>
                <a:schemeClr val="accent2"/>
              </a:buClr>
              <a:buNone/>
              <a:defRPr>
                <a:solidFill>
                  <a:schemeClr val="bg1"/>
                </a:solidFill>
              </a:defRPr>
            </a:lvl5pPr>
          </a:lstStyle>
          <a:p>
            <a:pPr marL="7938" lv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7FF15EE-1C40-A642-BCA1-3B5C38EE64C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68022" y="2233750"/>
            <a:ext cx="2285999" cy="2168434"/>
          </a:xfrm>
          <a:solidFill>
            <a:schemeClr val="accent5"/>
          </a:solidFill>
        </p:spPr>
        <p:txBody>
          <a:bodyPr lIns="182880" tIns="182880" rIns="182880" bIns="182880" anchor="ctr" anchorCtr="0"/>
          <a:lstStyle>
            <a:lvl1pPr marL="7938" indent="0" algn="ctr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2pPr>
            <a:lvl3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3pPr>
            <a:lvl4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4pPr>
            <a:lvl5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A7526F0D-4CDC-1941-B84F-BF00059792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47667" y="2233750"/>
            <a:ext cx="2285999" cy="2168434"/>
          </a:xfrm>
          <a:solidFill>
            <a:schemeClr val="accent3"/>
          </a:solidFill>
        </p:spPr>
        <p:txBody>
          <a:bodyPr lIns="182880" tIns="182880" rIns="182880" bIns="182880" anchor="ctr" anchorCtr="0"/>
          <a:lstStyle>
            <a:lvl1pPr marL="7938" indent="0" algn="ctr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lang="en-US" sz="1600" b="0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2pPr>
            <a:lvl3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3pPr>
            <a:lvl4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4pPr>
            <a:lvl5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marL="7938" lv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04FE4EAF-5849-7744-B24A-526B1D27365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94570" y="2233750"/>
            <a:ext cx="2285999" cy="2168434"/>
          </a:xfrm>
          <a:solidFill>
            <a:schemeClr val="accent4"/>
          </a:solidFill>
        </p:spPr>
        <p:txBody>
          <a:bodyPr lIns="182880" tIns="182880" rIns="182880" bIns="182880" anchor="ctr" anchorCtr="0"/>
          <a:lstStyle>
            <a:lvl1pPr marL="7938" indent="0" algn="ctr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lang="en-US" sz="1600" b="0" i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2pPr>
            <a:lvl3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3pPr>
            <a:lvl4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4pPr>
            <a:lvl5pPr marL="7938" indent="0" algn="ctr">
              <a:spcAft>
                <a:spcPts val="0"/>
              </a:spcAft>
              <a:buClr>
                <a:schemeClr val="accent2"/>
              </a:buClr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marL="7938" lv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C9D4A52-D7DB-3647-A9F2-B7419B02EB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306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Wid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3905EA-07A4-A243-91E2-02E291161F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695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D7D73-A0F4-7A46-A171-2108F4DC4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68355" y="538163"/>
            <a:ext cx="215900" cy="311044"/>
          </a:xfrm>
        </p:spPr>
        <p:txBody>
          <a:bodyPr/>
          <a:lstStyle/>
          <a:p>
            <a:fld id="{BC245E08-A3AB-5645-9437-FF8C5F05D5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CBB9B5D-FAD3-1241-9D65-A087EB819A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BDC4EE-20BA-3944-AAFD-A99C9DC99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065" y="5874432"/>
            <a:ext cx="747936" cy="747936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52B7A6D-C361-9A4F-A493-80E8338674F6}"/>
              </a:ext>
            </a:extLst>
          </p:cNvPr>
          <p:cNvSpPr txBox="1">
            <a:spLocks/>
          </p:cNvSpPr>
          <p:nvPr userDrawn="1"/>
        </p:nvSpPr>
        <p:spPr>
          <a:xfrm>
            <a:off x="615214" y="538163"/>
            <a:ext cx="47625" cy="57785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6783746-44FE-D24C-8A03-D3A9C93D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3617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Photos w/ Caption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D7D73-A0F4-7A46-A171-2108F4DC4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68355" y="538163"/>
            <a:ext cx="215900" cy="311044"/>
          </a:xfrm>
        </p:spPr>
        <p:txBody>
          <a:bodyPr/>
          <a:lstStyle/>
          <a:p>
            <a:fld id="{BC245E08-A3AB-5645-9437-FF8C5F05D5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CBB9B5D-FAD3-1241-9D65-A087EB819A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2B27F319-F7CC-284A-9DD4-5C5C01C285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8200" y="1471750"/>
            <a:ext cx="5100479" cy="2396068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A3F0961E-11E5-0C4C-888C-617F57696F6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53322" y="1471749"/>
            <a:ext cx="5113175" cy="2396068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19F14CA-9E7E-964B-8B49-3707545D4D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87" y="3867817"/>
            <a:ext cx="5100478" cy="1723813"/>
          </a:xfrm>
          <a:solidFill>
            <a:schemeClr val="accent1">
              <a:alpha val="59453"/>
            </a:schemeClr>
          </a:solidFill>
        </p:spPr>
        <p:txBody>
          <a:bodyPr vert="horz" lIns="182880" tIns="182880" rIns="182880" bIns="182880" rtlCol="0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tx2">
                  <a:lumMod val="75000"/>
                </a:schemeClr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2">
                  <a:lumMod val="75000"/>
                </a:schemeClr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2">
                  <a:lumMod val="75000"/>
                </a:schemeClr>
              </a:buClr>
            </a:pPr>
            <a:r>
              <a:rPr lang="en-US"/>
              <a:t>Third level</a:t>
            </a:r>
          </a:p>
          <a:p>
            <a:pPr lvl="3">
              <a:buClr>
                <a:schemeClr val="tx2">
                  <a:lumMod val="75000"/>
                </a:schemeClr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2">
                  <a:lumMod val="75000"/>
                </a:schemeClr>
              </a:buClr>
            </a:pPr>
            <a:r>
              <a:rPr lang="en-US"/>
              <a:t>Fifth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5F597A6-A7B5-5345-8123-90922233552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53318" y="3867817"/>
            <a:ext cx="5113175" cy="1723813"/>
          </a:xfrm>
          <a:solidFill>
            <a:schemeClr val="accent1">
              <a:alpha val="59453"/>
            </a:schemeClr>
          </a:solidFill>
        </p:spPr>
        <p:txBody>
          <a:bodyPr vert="horz" lIns="182880" tIns="182880" rIns="182880" bIns="182880" rtlCol="0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tx2">
                  <a:lumMod val="75000"/>
                </a:schemeClr>
              </a:buClr>
            </a:pPr>
            <a:r>
              <a:rPr lang="en-US"/>
              <a:t>Click to edit Master text styles</a:t>
            </a:r>
          </a:p>
          <a:p>
            <a:pPr lvl="1">
              <a:buClr>
                <a:schemeClr val="tx2">
                  <a:lumMod val="75000"/>
                </a:schemeClr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2">
                  <a:lumMod val="75000"/>
                </a:schemeClr>
              </a:buClr>
            </a:pPr>
            <a:r>
              <a:rPr lang="en-US"/>
              <a:t>Third level</a:t>
            </a:r>
          </a:p>
          <a:p>
            <a:pPr lvl="3">
              <a:buClr>
                <a:schemeClr val="tx2">
                  <a:lumMod val="75000"/>
                </a:schemeClr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2">
                  <a:lumMod val="75000"/>
                </a:schemeClr>
              </a:buClr>
            </a:pPr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AA409F-E204-BC40-A57C-2BFB0BED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280A833-2682-374B-8071-44F2CE09C88F}"/>
              </a:ext>
            </a:extLst>
          </p:cNvPr>
          <p:cNvSpPr txBox="1">
            <a:spLocks/>
          </p:cNvSpPr>
          <p:nvPr userDrawn="1"/>
        </p:nvSpPr>
        <p:spPr>
          <a:xfrm>
            <a:off x="615214" y="538163"/>
            <a:ext cx="47625" cy="57785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2700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3">
            <a:extLst>
              <a:ext uri="{FF2B5EF4-FFF2-40B4-BE49-F238E27FC236}">
                <a16:creationId xmlns:a16="http://schemas.microsoft.com/office/drawing/2014/main" id="{2E60F6FF-7BA6-B26A-2C5E-2A794A4AE0E6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30333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9B5ABE-A064-A71B-B14C-B8D17AAEC7C6}"/>
              </a:ext>
            </a:extLst>
          </p:cNvPr>
          <p:cNvSpPr/>
          <p:nvPr userDrawn="1"/>
        </p:nvSpPr>
        <p:spPr>
          <a:xfrm>
            <a:off x="8062913" y="2041525"/>
            <a:ext cx="3194050" cy="31940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C95759-FD01-92BF-2E81-4CBD7AD5C2DB}"/>
              </a:ext>
            </a:extLst>
          </p:cNvPr>
          <p:cNvSpPr/>
          <p:nvPr userDrawn="1"/>
        </p:nvSpPr>
        <p:spPr>
          <a:xfrm>
            <a:off x="8161338" y="2139950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531E0-DDE2-80B1-045B-B081D8CE4CC8}"/>
              </a:ext>
            </a:extLst>
          </p:cNvPr>
          <p:cNvSpPr/>
          <p:nvPr userDrawn="1"/>
        </p:nvSpPr>
        <p:spPr>
          <a:xfrm>
            <a:off x="4498975" y="2041525"/>
            <a:ext cx="3194050" cy="31940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B89E69-05D9-1F41-134F-B5E158C4BF66}"/>
              </a:ext>
            </a:extLst>
          </p:cNvPr>
          <p:cNvSpPr/>
          <p:nvPr userDrawn="1"/>
        </p:nvSpPr>
        <p:spPr>
          <a:xfrm>
            <a:off x="4597400" y="2139950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A1FA5B-D18A-C38A-0A1A-630D1020C0C5}"/>
              </a:ext>
            </a:extLst>
          </p:cNvPr>
          <p:cNvSpPr/>
          <p:nvPr userDrawn="1"/>
        </p:nvSpPr>
        <p:spPr>
          <a:xfrm>
            <a:off x="935038" y="2041525"/>
            <a:ext cx="3194050" cy="31940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870675-313A-15C3-3E43-103670B9F7AD}"/>
              </a:ext>
            </a:extLst>
          </p:cNvPr>
          <p:cNvSpPr/>
          <p:nvPr userDrawn="1"/>
        </p:nvSpPr>
        <p:spPr>
          <a:xfrm>
            <a:off x="1033463" y="2139950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A8EA57-5663-0678-F8B6-7195A2AB16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935283" y="2504797"/>
            <a:ext cx="3196734" cy="439297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400" b="1" kern="1200" dirty="0">
                <a:solidFill>
                  <a:schemeClr val="accent1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498788" y="2504797"/>
            <a:ext cx="3196734" cy="439297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accent1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accen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8062717" y="2504797"/>
            <a:ext cx="3196734" cy="439297"/>
          </a:xfrm>
        </p:spPr>
        <p:txBody>
          <a:bodyPr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accent1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7"/>
          </p:nvPr>
        </p:nvSpPr>
        <p:spPr>
          <a:xfrm>
            <a:off x="1120378" y="2951028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274320">
            <a:noAutofit/>
          </a:bodyPr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6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8"/>
          </p:nvPr>
        </p:nvSpPr>
        <p:spPr>
          <a:xfrm>
            <a:off x="4684280" y="2951028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274320">
            <a:noAutofit/>
          </a:bodyPr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6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6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9"/>
          </p:nvPr>
        </p:nvSpPr>
        <p:spPr>
          <a:xfrm>
            <a:off x="8248209" y="2951028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27432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" name="Date Placeholder 201">
            <a:extLst>
              <a:ext uri="{FF2B5EF4-FFF2-40B4-BE49-F238E27FC236}">
                <a16:creationId xmlns:a16="http://schemas.microsoft.com/office/drawing/2014/main" id="{B637EAC9-3BFD-37B2-0644-401AFE6A7369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C48A297-AECC-BE15-ECE3-7B8875B2DC8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22D9E-B995-A248-B2F6-0102ED230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132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Width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7B0F3F-0667-D648-B174-4BCDA3BED5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695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D7D73-A0F4-7A46-A171-2108F4DC4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68355" y="538163"/>
            <a:ext cx="215900" cy="311044"/>
          </a:xfrm>
        </p:spPr>
        <p:txBody>
          <a:bodyPr/>
          <a:lstStyle/>
          <a:p>
            <a:fld id="{BC245E08-A3AB-5645-9437-FF8C5F05D5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D6E9F9-349F-C24E-8716-EDE3165D29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" y="1600201"/>
            <a:ext cx="10528300" cy="43477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4E6D7C-BE46-C14D-BE47-F8C57D37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866E038-844F-C54E-BBFF-2191431CF9F9}"/>
              </a:ext>
            </a:extLst>
          </p:cNvPr>
          <p:cNvSpPr txBox="1">
            <a:spLocks/>
          </p:cNvSpPr>
          <p:nvPr userDrawn="1"/>
        </p:nvSpPr>
        <p:spPr>
          <a:xfrm>
            <a:off x="615214" y="538163"/>
            <a:ext cx="47625" cy="57785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62318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D92CC-CB2A-6F49-9E9B-F1A6548E7F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497777"/>
            <a:ext cx="10528300" cy="747936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Statement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F79391-C43D-B443-A32A-50207FF94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3913" y="3325813"/>
            <a:ext cx="10544175" cy="1460500"/>
          </a:xfrm>
        </p:spPr>
        <p:txBody>
          <a:bodyPr/>
          <a:lstStyle>
            <a:lvl1pPr marL="11113" indent="0" algn="ctr">
              <a:buNone/>
              <a:tabLst/>
              <a:defRPr>
                <a:solidFill>
                  <a:schemeClr val="tx2"/>
                </a:solidFill>
              </a:defRPr>
            </a:lvl1pPr>
            <a:lvl2pPr marL="11113" indent="0" algn="ctr">
              <a:buNone/>
              <a:tabLst/>
              <a:defRPr>
                <a:solidFill>
                  <a:schemeClr val="bg1"/>
                </a:solidFill>
              </a:defRPr>
            </a:lvl2pPr>
            <a:lvl3pPr marL="173038" indent="0" algn="ctr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4B2741-92C3-2947-BDD1-B3EBCED9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245E08-A3AB-5645-9437-FF8C5F05D5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412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/3 Text+ Righ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65A5C8-5571-A140-8FEA-BFDFEB3F6C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0" y="152400"/>
            <a:ext cx="3657600" cy="6553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D7D73-A0F4-7A46-A171-2108F4DC4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68355" y="538163"/>
            <a:ext cx="215900" cy="311044"/>
          </a:xfrm>
        </p:spPr>
        <p:txBody>
          <a:bodyPr/>
          <a:lstStyle/>
          <a:p>
            <a:fld id="{BC245E08-A3AB-5645-9437-FF8C5F05D5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CBB9B5D-FAD3-1241-9D65-A087EB819A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1191544-2947-CA46-952C-772FD9AAAD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1471748"/>
            <a:ext cx="7140830" cy="4624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E550890-C641-DF4E-9AB5-7A24E06ACF97}"/>
              </a:ext>
            </a:extLst>
          </p:cNvPr>
          <p:cNvSpPr txBox="1">
            <a:spLocks/>
          </p:cNvSpPr>
          <p:nvPr userDrawn="1"/>
        </p:nvSpPr>
        <p:spPr>
          <a:xfrm>
            <a:off x="615214" y="538163"/>
            <a:ext cx="47625" cy="57785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C7B73E-AB03-B34D-B0FA-0BC8FCDC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63"/>
            <a:ext cx="7140830" cy="5778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81881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Photo + 2/3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65A5C8-5571-A140-8FEA-BFDFEB3F6C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00" y="152400"/>
            <a:ext cx="3657600" cy="6553200"/>
          </a:xfrm>
          <a:solidFill>
            <a:schemeClr val="bg1">
              <a:lumMod val="95000"/>
            </a:schemeClr>
          </a:solidFill>
          <a:ln w="31750" cmpd="thinThick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D7D73-A0F4-7A46-A171-2108F4DC4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68355" y="538163"/>
            <a:ext cx="215900" cy="311044"/>
          </a:xfrm>
        </p:spPr>
        <p:txBody>
          <a:bodyPr/>
          <a:lstStyle/>
          <a:p>
            <a:fld id="{BC245E08-A3AB-5645-9437-FF8C5F05D5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CBB9B5D-FAD3-1241-9D65-A087EB819A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CCFAD00-4904-5747-9560-D545CAE42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34543" y="1471748"/>
            <a:ext cx="7140830" cy="4624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3BD490-7C60-114A-8B54-E201474E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543" y="538163"/>
            <a:ext cx="7131957" cy="5778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13F1B78-4238-B84C-B2D0-5010E99775F1}"/>
              </a:ext>
            </a:extLst>
          </p:cNvPr>
          <p:cNvSpPr txBox="1">
            <a:spLocks/>
          </p:cNvSpPr>
          <p:nvPr userDrawn="1"/>
        </p:nvSpPr>
        <p:spPr>
          <a:xfrm>
            <a:off x="4019170" y="538163"/>
            <a:ext cx="47625" cy="57785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5375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and Head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929097F-8CF4-4C44-A167-766D2EFE3C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1654175"/>
          </a:xfrm>
          <a:solidFill>
            <a:schemeClr val="tx1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693E2-9B8D-5247-A6B5-4A4B7E64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62E8-F820-5740-A7BA-2F9260EBF4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811536-71D4-AE46-9A8E-BB5AC37A04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796382"/>
            <a:ext cx="2620963" cy="3169732"/>
          </a:xfrm>
        </p:spPr>
        <p:txBody>
          <a:bodyPr/>
          <a:lstStyle/>
          <a:p>
            <a:pPr lvl="0"/>
            <a:r>
              <a:rPr lang="en-US" dirty="0"/>
              <a:t>Challenge 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4CABB117-CBDA-1C4A-8E17-450D81D22D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037" y="13796"/>
            <a:ext cx="2733675" cy="365125"/>
          </a:xfrm>
        </p:spPr>
        <p:txBody>
          <a:bodyPr lIns="0" anchor="ctr" anchorCtr="0"/>
          <a:lstStyle>
            <a:lvl1pPr>
              <a:defRPr sz="80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PARTNER NAME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C31214-6115-5D45-A0A3-1135C14C59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00212"/>
            <a:ext cx="2620963" cy="1007361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738FA19-DD92-CA44-9BD7-9F6163477AD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603172" y="2815433"/>
            <a:ext cx="2620963" cy="316973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Solution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7424F95-E5F2-5D4C-8070-8922A5453AE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368144" y="2814452"/>
            <a:ext cx="4985656" cy="315166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57F629-7067-F042-94C9-84D22E42C2B1}"/>
              </a:ext>
            </a:extLst>
          </p:cNvPr>
          <p:cNvSpPr/>
          <p:nvPr userDrawn="1"/>
        </p:nvSpPr>
        <p:spPr>
          <a:xfrm>
            <a:off x="0" y="1654494"/>
            <a:ext cx="12192000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747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Page - 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F747A988-F22D-E94F-B5ED-CD45307BCA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8A9A1-8DC4-9040-AB58-59AA1B2D9D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39200" y="304800"/>
            <a:ext cx="3200400" cy="339725"/>
          </a:xfrm>
        </p:spPr>
        <p:txBody>
          <a:bodyPr lIns="182880" tIns="137160" rIns="502920"/>
          <a:lstStyle>
            <a:lvl1pPr marL="0" indent="0" algn="r">
              <a:buNone/>
              <a:defRPr lang="en-US" sz="900" b="1" i="0" kern="1200" cap="all" spc="200" baseline="0" dirty="0">
                <a:solidFill>
                  <a:schemeClr val="accent1">
                    <a:lumMod val="20000"/>
                    <a:lumOff val="80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5EBE8F01-D1E1-5A49-8C85-560F6EE375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501" y="2752971"/>
            <a:ext cx="4619896" cy="890893"/>
          </a:xfrm>
          <a:noFill/>
        </p:spPr>
        <p:txBody>
          <a:bodyPr vert="horz" lIns="0" tIns="0" rIns="182880" bIns="0" rtlCol="0" anchor="ctr" anchorCtr="0">
            <a:noAutofit/>
          </a:bodyPr>
          <a:lstStyle>
            <a:lvl1pPr marL="0" indent="0" algn="l">
              <a:buNone/>
              <a:defRPr lang="en-US" sz="4000" b="1" i="0" kern="1200" cap="none" spc="0" baseline="0" dirty="0">
                <a:solidFill>
                  <a:schemeClr val="bg1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</a:lstStyle>
          <a:p>
            <a:pPr marL="228600" lvl="0" indent="-228600"/>
            <a:r>
              <a:rPr lang="en-US"/>
              <a:t>Presentation Title</a:t>
            </a: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974401BC-E703-634A-AD31-EAA6DD5E84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501" y="3690451"/>
            <a:ext cx="4619896" cy="445447"/>
          </a:xfr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l">
              <a:buNone/>
              <a:defRPr lang="en-US" sz="2400" b="1" i="0" kern="1200" cap="none" spc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</a:lstStyle>
          <a:p>
            <a:pPr marL="228600" lvl="0" indent="-228600"/>
            <a:r>
              <a:rPr lang="en-US"/>
              <a:t>Subject Title</a:t>
            </a:r>
          </a:p>
        </p:txBody>
      </p:sp>
    </p:spTree>
    <p:extLst>
      <p:ext uri="{BB962C8B-B14F-4D97-AF65-F5344CB8AC3E}">
        <p14:creationId xmlns:p14="http://schemas.microsoft.com/office/powerpoint/2010/main" val="20200106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D7D73-A0F4-7A46-A171-2108F4DC4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45E08-A3AB-5645-9437-FF8C5F05D5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CF6330-33A5-184C-A665-E8E3DD7C28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878" y="1981200"/>
            <a:ext cx="2120646" cy="2120646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7CBA82-63CE-D846-B90A-43AEB22E16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42061" y="1981200"/>
            <a:ext cx="2120646" cy="2120646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B5D3AB3A-F790-984E-93EF-87308DCF0A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45922" y="1981200"/>
            <a:ext cx="2120646" cy="2120646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C8790E7-8EAC-A74E-896B-79D07F879DA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9782" y="1981200"/>
            <a:ext cx="2120646" cy="2120646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US" sz="18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195D2D7-6B9A-044B-A635-D8A16A9BF9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215" y="4216807"/>
            <a:ext cx="2573973" cy="2689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2C742B53-1334-4740-8DCE-F8ABD3011B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5398" y="4216807"/>
            <a:ext cx="2573973" cy="26890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FIRST Name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BCE42FDA-BC2C-8D44-9748-1121211695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9259" y="4191000"/>
            <a:ext cx="2573973" cy="26890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FIRST </a:t>
            </a:r>
            <a:r>
              <a:rPr lang="en-US" err="1"/>
              <a:t>NamE</a:t>
            </a:r>
            <a:endParaRPr lang="en-US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A08EFA5D-125F-344B-8723-CE8C0C4D6D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9818" y="4191000"/>
            <a:ext cx="2573973" cy="26890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FIRST Name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38D0DF97-82D0-C242-A2A7-D4CED5F5E7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810690"/>
            <a:ext cx="2127250" cy="5995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085ED0B-5268-0C4C-A97F-21CF5C80CB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38383" y="4810690"/>
            <a:ext cx="2127250" cy="5995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E1A0FBB2-2DD8-114F-A4C5-82320777DC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2244" y="4810690"/>
            <a:ext cx="2127250" cy="5995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2AF76F1-9CDE-2D44-A510-2CB7B85E562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2803" y="4810690"/>
            <a:ext cx="2127250" cy="5995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239BC0D0-772B-0940-B6AE-44A091DF40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5215" y="4500845"/>
            <a:ext cx="2573973" cy="2689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AF2B520C-C61B-4F40-AFFA-E1483B63941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5398" y="4500845"/>
            <a:ext cx="2573973" cy="26890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LAST Name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F0658B76-AB0A-3C44-B423-F952D9ECA7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9259" y="4475038"/>
            <a:ext cx="2573973" cy="26890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LAST </a:t>
            </a:r>
            <a:r>
              <a:rPr lang="en-US" err="1"/>
              <a:t>NamE</a:t>
            </a:r>
            <a:endParaRPr lang="en-US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90708F5D-01BE-A941-A3BA-08D0294302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19818" y="4475038"/>
            <a:ext cx="2573973" cy="26890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LAST Name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7E1AB8F-C9B1-344B-8297-1C4C9CBF8E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065" y="5874432"/>
            <a:ext cx="747936" cy="74793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58C8AA9-0CAF-0643-9C70-9E84B199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38163"/>
            <a:ext cx="10528300" cy="5778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F27A2F18-15E1-D64A-81F7-474D160C2114}"/>
              </a:ext>
            </a:extLst>
          </p:cNvPr>
          <p:cNvSpPr txBox="1">
            <a:spLocks/>
          </p:cNvSpPr>
          <p:nvPr userDrawn="1"/>
        </p:nvSpPr>
        <p:spPr>
          <a:xfrm>
            <a:off x="615214" y="538163"/>
            <a:ext cx="47625" cy="57785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12999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D7D73-A0F4-7A46-A171-2108F4DC4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45E08-A3AB-5645-9437-FF8C5F05D5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CF6330-33A5-184C-A665-E8E3DD7C28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4796" y="2000471"/>
            <a:ext cx="1593274" cy="1593274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7CBA82-63CE-D846-B90A-43AEB22E16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3690" y="1998133"/>
            <a:ext cx="1593274" cy="1593274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C8790E7-8EAC-A74E-896B-79D07F879DA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22585" y="1998133"/>
            <a:ext cx="1593274" cy="1593274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195D2D7-6B9A-044B-A635-D8A16A9BF9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692" y="3697633"/>
            <a:ext cx="2127250" cy="268903"/>
          </a:xfrm>
          <a:prstGeom prst="rect">
            <a:avLst/>
          </a:prstGeom>
        </p:spPr>
        <p:txBody>
          <a:bodyPr bIns="0" anchor="b" anchorCtr="0"/>
          <a:lstStyle>
            <a:lvl1pPr marL="0" indent="0" algn="ctr">
              <a:lnSpc>
                <a:spcPct val="100000"/>
              </a:lnSpc>
              <a:buNone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NAME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2C742B53-1334-4740-8DCE-F8ABD3011B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510" y="3695295"/>
            <a:ext cx="2127250" cy="26890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FIRST Name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A08EFA5D-125F-344B-8723-CE8C0C4D6D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46326" y="3695295"/>
            <a:ext cx="2127250" cy="26890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FIRST Name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38D0DF97-82D0-C242-A2A7-D4CED5F5E7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3288" y="4294853"/>
            <a:ext cx="1758059" cy="522680"/>
          </a:xfrm>
          <a:prstGeom prst="rect">
            <a:avLst/>
          </a:prstGeom>
        </p:spPr>
        <p:txBody>
          <a:bodyPr tIns="0" bIns="0"/>
          <a:lstStyle>
            <a:lvl1pPr marL="0" indent="0" algn="ctr">
              <a:buNone/>
              <a:defRPr sz="1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085ED0B-5268-0C4C-A97F-21CF5C80CB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08557" y="4294853"/>
            <a:ext cx="1758059" cy="522680"/>
          </a:xfrm>
          <a:prstGeom prst="rect">
            <a:avLst/>
          </a:prstGeom>
        </p:spPr>
        <p:txBody>
          <a:bodyPr tIns="0" bIns="0"/>
          <a:lstStyle>
            <a:lvl1pPr marL="0" indent="0" algn="ctr">
              <a:buNone/>
              <a:defRPr sz="1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2AF76F1-9CDE-2D44-A510-2CB7B85E562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30922" y="4294853"/>
            <a:ext cx="1758059" cy="522680"/>
          </a:xfrm>
          <a:prstGeom prst="rect">
            <a:avLst/>
          </a:prstGeom>
        </p:spPr>
        <p:txBody>
          <a:bodyPr tIns="0" bIns="0"/>
          <a:lstStyle>
            <a:lvl1pPr marL="0" indent="0" algn="ctr">
              <a:buNone/>
              <a:defRPr sz="1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239BC0D0-772B-0940-B6AE-44A091DF40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8692" y="3981671"/>
            <a:ext cx="2127250" cy="268903"/>
          </a:xfrm>
          <a:prstGeom prst="rect">
            <a:avLst/>
          </a:prstGeom>
        </p:spPr>
        <p:txBody>
          <a:bodyPr tIns="0"/>
          <a:lstStyle>
            <a:lvl1pPr marL="0" indent="0" algn="ctr">
              <a:lnSpc>
                <a:spcPct val="100000"/>
              </a:lnSpc>
              <a:buNone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LAST NAME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AF2B520C-C61B-4F40-AFFA-E1483B63941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2509" y="3979333"/>
            <a:ext cx="2127250" cy="268903"/>
          </a:xfrm>
          <a:prstGeom prst="rect">
            <a:avLst/>
          </a:prstGeom>
        </p:spPr>
        <p:txBody>
          <a:bodyPr t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LAST Name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90708F5D-01BE-A941-A3BA-08D0294302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46326" y="3979333"/>
            <a:ext cx="2127250" cy="268903"/>
          </a:xfrm>
          <a:prstGeom prst="rect">
            <a:avLst/>
          </a:prstGeom>
        </p:spPr>
        <p:txBody>
          <a:bodyPr t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LAST Name</a:t>
            </a:r>
          </a:p>
        </p:txBody>
      </p:sp>
      <p:sp>
        <p:nvSpPr>
          <p:cNvPr id="81" name="Picture Placeholder 8">
            <a:extLst>
              <a:ext uri="{FF2B5EF4-FFF2-40B4-BE49-F238E27FC236}">
                <a16:creationId xmlns:a16="http://schemas.microsoft.com/office/drawing/2014/main" id="{7B48ED3C-85DE-D04E-A71B-64D8FB737A2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44243" y="2002955"/>
            <a:ext cx="1593274" cy="1593274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83" name="Picture Placeholder 8">
            <a:extLst>
              <a:ext uri="{FF2B5EF4-FFF2-40B4-BE49-F238E27FC236}">
                <a16:creationId xmlns:a16="http://schemas.microsoft.com/office/drawing/2014/main" id="{AF95E318-3E35-0846-846C-152A6775D5E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563137" y="1998133"/>
            <a:ext cx="1593274" cy="1593274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85" name="Text Placeholder 13">
            <a:extLst>
              <a:ext uri="{FF2B5EF4-FFF2-40B4-BE49-F238E27FC236}">
                <a16:creationId xmlns:a16="http://schemas.microsoft.com/office/drawing/2014/main" id="{180317B8-FBC4-3E4F-9528-EAB5621563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75601" y="3700117"/>
            <a:ext cx="2127250" cy="26890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FIRST Name</a:t>
            </a:r>
          </a:p>
        </p:txBody>
      </p:sp>
      <p:sp>
        <p:nvSpPr>
          <p:cNvPr id="87" name="Text Placeholder 13">
            <a:extLst>
              <a:ext uri="{FF2B5EF4-FFF2-40B4-BE49-F238E27FC236}">
                <a16:creationId xmlns:a16="http://schemas.microsoft.com/office/drawing/2014/main" id="{341B12C3-B9EB-A74E-8C27-8D92B34D8E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289418" y="3695295"/>
            <a:ext cx="2127250" cy="26890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FIRST Name</a:t>
            </a:r>
          </a:p>
        </p:txBody>
      </p:sp>
      <p:sp>
        <p:nvSpPr>
          <p:cNvPr id="89" name="Text Placeholder 13">
            <a:extLst>
              <a:ext uri="{FF2B5EF4-FFF2-40B4-BE49-F238E27FC236}">
                <a16:creationId xmlns:a16="http://schemas.microsoft.com/office/drawing/2014/main" id="{61D362F9-A0B6-4647-9CD4-C77ECF6B311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950800" y="4294853"/>
            <a:ext cx="1758059" cy="522680"/>
          </a:xfrm>
          <a:prstGeom prst="rect">
            <a:avLst/>
          </a:prstGeom>
        </p:spPr>
        <p:txBody>
          <a:bodyPr tIns="0" bIns="0"/>
          <a:lstStyle>
            <a:lvl1pPr marL="0" indent="0" algn="ctr">
              <a:buNone/>
              <a:defRPr sz="1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1" name="Text Placeholder 13">
            <a:extLst>
              <a:ext uri="{FF2B5EF4-FFF2-40B4-BE49-F238E27FC236}">
                <a16:creationId xmlns:a16="http://schemas.microsoft.com/office/drawing/2014/main" id="{DD097FC6-0BCD-184A-B3BE-FFE82912E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89362" y="4294853"/>
            <a:ext cx="1758059" cy="522680"/>
          </a:xfrm>
          <a:prstGeom prst="rect">
            <a:avLst/>
          </a:prstGeom>
        </p:spPr>
        <p:txBody>
          <a:bodyPr tIns="0" bIns="0"/>
          <a:lstStyle>
            <a:lvl1pPr marL="0" indent="0" algn="ctr">
              <a:buNone/>
              <a:defRPr sz="1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3" name="Text Placeholder 13">
            <a:extLst>
              <a:ext uri="{FF2B5EF4-FFF2-40B4-BE49-F238E27FC236}">
                <a16:creationId xmlns:a16="http://schemas.microsoft.com/office/drawing/2014/main" id="{0E56E363-F940-5C4D-AACF-EB19DAF3002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75601" y="3984155"/>
            <a:ext cx="2127249" cy="268903"/>
          </a:xfrm>
          <a:prstGeom prst="rect">
            <a:avLst/>
          </a:prstGeom>
        </p:spPr>
        <p:txBody>
          <a:bodyPr t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LAST Name</a:t>
            </a:r>
          </a:p>
        </p:txBody>
      </p:sp>
      <p:sp>
        <p:nvSpPr>
          <p:cNvPr id="95" name="Text Placeholder 13">
            <a:extLst>
              <a:ext uri="{FF2B5EF4-FFF2-40B4-BE49-F238E27FC236}">
                <a16:creationId xmlns:a16="http://schemas.microsoft.com/office/drawing/2014/main" id="{2F4AA2A0-6E0A-7549-9653-A634F0132F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89418" y="3979333"/>
            <a:ext cx="2127250" cy="268903"/>
          </a:xfrm>
          <a:prstGeom prst="rect">
            <a:avLst/>
          </a:prstGeom>
        </p:spPr>
        <p:txBody>
          <a:bodyPr tIns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LAST Name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D0D8A10D-A8AA-2348-A21C-68BC4A438678}"/>
              </a:ext>
            </a:extLst>
          </p:cNvPr>
          <p:cNvSpPr txBox="1">
            <a:spLocks/>
          </p:cNvSpPr>
          <p:nvPr userDrawn="1"/>
        </p:nvSpPr>
        <p:spPr>
          <a:xfrm>
            <a:off x="615214" y="538163"/>
            <a:ext cx="47625" cy="57785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4B213-8278-EC46-96E1-BFC632BB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4103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D7D73-A0F4-7A46-A171-2108F4DC4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245E08-A3AB-5645-9437-FF8C5F05D5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CBB9B5D-FAD3-1241-9D65-A087EB819A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7CF6330-33A5-184C-A665-E8E3DD7C28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4651" y="1392988"/>
            <a:ext cx="1316755" cy="1316755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7CBA82-63CE-D846-B90A-43AEB22E16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18451" y="1392988"/>
            <a:ext cx="1316755" cy="1316755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C8790E7-8EAC-A74E-896B-79D07F879DA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71776" y="1392988"/>
            <a:ext cx="1316755" cy="1316755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2C742B53-1334-4740-8DCE-F8ABD3011B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9842" y="2765218"/>
            <a:ext cx="2573973" cy="26890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Last Name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A08EFA5D-125F-344B-8723-CE8C0C4D6D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3167" y="2765218"/>
            <a:ext cx="2573973" cy="26890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Last Name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38D0DF97-82D0-C242-A2A7-D4CED5F5E7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79403" y="3089396"/>
            <a:ext cx="2127250" cy="522680"/>
          </a:xfrm>
          <a:prstGeom prst="rect">
            <a:avLst/>
          </a:prstGeom>
        </p:spPr>
        <p:txBody>
          <a:bodyPr tIns="0" bIns="0"/>
          <a:lstStyle>
            <a:lvl1pPr marL="0" indent="0" algn="ctr">
              <a:buNone/>
              <a:defRPr sz="1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8085ED0B-5268-0C4C-A97F-21CF5C80CB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3203" y="3089396"/>
            <a:ext cx="2127250" cy="522680"/>
          </a:xfrm>
          <a:prstGeom prst="rect">
            <a:avLst/>
          </a:prstGeom>
        </p:spPr>
        <p:txBody>
          <a:bodyPr tIns="0" bIns="0"/>
          <a:lstStyle>
            <a:lvl1pPr marL="0" indent="0" algn="ctr">
              <a:buNone/>
              <a:defRPr sz="1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E2AF76F1-9CDE-2D44-A510-2CB7B85E562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66528" y="3089396"/>
            <a:ext cx="2127250" cy="522680"/>
          </a:xfrm>
          <a:prstGeom prst="rect">
            <a:avLst/>
          </a:prstGeom>
        </p:spPr>
        <p:txBody>
          <a:bodyPr tIns="0" bIns="0"/>
          <a:lstStyle>
            <a:lvl1pPr marL="0" indent="0" algn="ctr">
              <a:buNone/>
              <a:defRPr sz="1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0" name="Picture Placeholder 8">
            <a:extLst>
              <a:ext uri="{FF2B5EF4-FFF2-40B4-BE49-F238E27FC236}">
                <a16:creationId xmlns:a16="http://schemas.microsoft.com/office/drawing/2014/main" id="{4D100816-19C7-8B40-B359-7F4831F5B9E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684651" y="3667294"/>
            <a:ext cx="1316755" cy="1316755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81" name="Picture Placeholder 8">
            <a:extLst>
              <a:ext uri="{FF2B5EF4-FFF2-40B4-BE49-F238E27FC236}">
                <a16:creationId xmlns:a16="http://schemas.microsoft.com/office/drawing/2014/main" id="{7B48ED3C-85DE-D04E-A71B-64D8FB737A2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418451" y="3667294"/>
            <a:ext cx="1316755" cy="1316755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83" name="Picture Placeholder 8">
            <a:extLst>
              <a:ext uri="{FF2B5EF4-FFF2-40B4-BE49-F238E27FC236}">
                <a16:creationId xmlns:a16="http://schemas.microsoft.com/office/drawing/2014/main" id="{AF95E318-3E35-0846-846C-152A6775D5E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171776" y="3667294"/>
            <a:ext cx="1316755" cy="1316755"/>
          </a:xfrm>
          <a:prstGeom prst="ellipse">
            <a:avLst/>
          </a:prstGeom>
          <a:noFill/>
          <a:ln w="63500" cmpd="dbl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>
                <a:solidFill>
                  <a:srgbClr val="B28C5A"/>
                </a:solidFill>
                <a:latin typeface="Franklin Gothic Medium" panose="020B0603020102020204" pitchFamily="34" charset="0"/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85" name="Text Placeholder 13">
            <a:extLst>
              <a:ext uri="{FF2B5EF4-FFF2-40B4-BE49-F238E27FC236}">
                <a16:creationId xmlns:a16="http://schemas.microsoft.com/office/drawing/2014/main" id="{180317B8-FBC4-3E4F-9528-EAB5621563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89842" y="5039524"/>
            <a:ext cx="2573973" cy="26890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Last Name</a:t>
            </a:r>
          </a:p>
        </p:txBody>
      </p:sp>
      <p:sp>
        <p:nvSpPr>
          <p:cNvPr id="87" name="Text Placeholder 13">
            <a:extLst>
              <a:ext uri="{FF2B5EF4-FFF2-40B4-BE49-F238E27FC236}">
                <a16:creationId xmlns:a16="http://schemas.microsoft.com/office/drawing/2014/main" id="{341B12C3-B9EB-A74E-8C27-8D92B34D8E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43167" y="5039524"/>
            <a:ext cx="2573973" cy="26890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Last Name</a:t>
            </a:r>
          </a:p>
        </p:txBody>
      </p:sp>
      <p:sp>
        <p:nvSpPr>
          <p:cNvPr id="88" name="Text Placeholder 13">
            <a:extLst>
              <a:ext uri="{FF2B5EF4-FFF2-40B4-BE49-F238E27FC236}">
                <a16:creationId xmlns:a16="http://schemas.microsoft.com/office/drawing/2014/main" id="{9DCEB754-5026-CA48-9F4D-8B6E590341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79403" y="5363702"/>
            <a:ext cx="2127250" cy="522680"/>
          </a:xfrm>
          <a:prstGeom prst="rect">
            <a:avLst/>
          </a:prstGeom>
        </p:spPr>
        <p:txBody>
          <a:bodyPr tIns="0" bIns="0"/>
          <a:lstStyle>
            <a:lvl1pPr marL="0" indent="0" algn="ctr">
              <a:buNone/>
              <a:defRPr sz="1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9" name="Text Placeholder 13">
            <a:extLst>
              <a:ext uri="{FF2B5EF4-FFF2-40B4-BE49-F238E27FC236}">
                <a16:creationId xmlns:a16="http://schemas.microsoft.com/office/drawing/2014/main" id="{61D362F9-A0B6-4647-9CD4-C77ECF6B311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13203" y="5363702"/>
            <a:ext cx="2127250" cy="522680"/>
          </a:xfrm>
          <a:prstGeom prst="rect">
            <a:avLst/>
          </a:prstGeom>
        </p:spPr>
        <p:txBody>
          <a:bodyPr tIns="0" bIns="0"/>
          <a:lstStyle>
            <a:lvl1pPr marL="0" indent="0" algn="ctr">
              <a:buNone/>
              <a:defRPr sz="1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1" name="Text Placeholder 13">
            <a:extLst>
              <a:ext uri="{FF2B5EF4-FFF2-40B4-BE49-F238E27FC236}">
                <a16:creationId xmlns:a16="http://schemas.microsoft.com/office/drawing/2014/main" id="{DD097FC6-0BCD-184A-B3BE-FFE82912EC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66528" y="5363702"/>
            <a:ext cx="2127250" cy="522680"/>
          </a:xfrm>
          <a:prstGeom prst="rect">
            <a:avLst/>
          </a:prstGeom>
        </p:spPr>
        <p:txBody>
          <a:bodyPr tIns="0" bIns="0"/>
          <a:lstStyle>
            <a:lvl1pPr marL="0" indent="0" algn="ctr">
              <a:buNone/>
              <a:defRPr sz="12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17F9F576-C1CA-454A-9F7A-85440FFC934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6285" y="2765218"/>
            <a:ext cx="2573973" cy="26890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Last Name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79CFDDD9-5CBD-4D47-9ED0-871D79526E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66285" y="5039524"/>
            <a:ext cx="2573973" cy="268903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Last Name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2B12858-D68C-1043-A6AD-07933ED66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065" y="5874432"/>
            <a:ext cx="747936" cy="747936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934C09BC-AD4B-8844-A37E-F29CBE45CCEA}"/>
              </a:ext>
            </a:extLst>
          </p:cNvPr>
          <p:cNvSpPr txBox="1">
            <a:spLocks/>
          </p:cNvSpPr>
          <p:nvPr userDrawn="1"/>
        </p:nvSpPr>
        <p:spPr>
          <a:xfrm>
            <a:off x="615214" y="538163"/>
            <a:ext cx="47625" cy="57785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A58AD-7B83-9146-AED5-5A40FBA6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4309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Photo + 2/3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65A5C8-5571-A140-8FEA-BFDFEB3F6C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00" y="152400"/>
            <a:ext cx="3657600" cy="6553200"/>
          </a:xfrm>
          <a:solidFill>
            <a:schemeClr val="bg1">
              <a:lumMod val="95000"/>
            </a:schemeClr>
          </a:solidFill>
          <a:ln w="31750" cmpd="thinThick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D7D73-A0F4-7A46-A171-2108F4DC45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68355" y="538163"/>
            <a:ext cx="215900" cy="311044"/>
          </a:xfrm>
        </p:spPr>
        <p:txBody>
          <a:bodyPr/>
          <a:lstStyle/>
          <a:p>
            <a:fld id="{BC245E08-A3AB-5645-9437-FF8C5F05D55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CBB9B5D-FAD3-1241-9D65-A087EB819A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152400 w 12179968"/>
              <a:gd name="connsiteY0" fmla="*/ 152400 h 6858000"/>
              <a:gd name="connsiteX1" fmla="*/ 152400 w 12179968"/>
              <a:gd name="connsiteY1" fmla="*/ 6705600 h 6858000"/>
              <a:gd name="connsiteX2" fmla="*/ 12027568 w 12179968"/>
              <a:gd name="connsiteY2" fmla="*/ 6705600 h 6858000"/>
              <a:gd name="connsiteX3" fmla="*/ 12027568 w 12179968"/>
              <a:gd name="connsiteY3" fmla="*/ 152400 h 6858000"/>
              <a:gd name="connsiteX4" fmla="*/ 12027568 w 12179968"/>
              <a:gd name="connsiteY4" fmla="*/ 0 h 6858000"/>
              <a:gd name="connsiteX5" fmla="*/ 12179968 w 12179968"/>
              <a:gd name="connsiteY5" fmla="*/ 0 h 6858000"/>
              <a:gd name="connsiteX6" fmla="*/ 12179968 w 12179968"/>
              <a:gd name="connsiteY6" fmla="*/ 0 h 6858000"/>
              <a:gd name="connsiteX7" fmla="*/ 12179968 w 12179968"/>
              <a:gd name="connsiteY7" fmla="*/ 152400 h 6858000"/>
              <a:gd name="connsiteX8" fmla="*/ 12179968 w 12179968"/>
              <a:gd name="connsiteY8" fmla="*/ 6705600 h 6858000"/>
              <a:gd name="connsiteX9" fmla="*/ 12179968 w 12179968"/>
              <a:gd name="connsiteY9" fmla="*/ 6858000 h 6858000"/>
              <a:gd name="connsiteX10" fmla="*/ 12027568 w 12179968"/>
              <a:gd name="connsiteY10" fmla="*/ 6858000 h 6858000"/>
              <a:gd name="connsiteX11" fmla="*/ 152400 w 12179968"/>
              <a:gd name="connsiteY11" fmla="*/ 6858000 h 6858000"/>
              <a:gd name="connsiteX12" fmla="*/ 1 w 12179968"/>
              <a:gd name="connsiteY12" fmla="*/ 6858000 h 6858000"/>
              <a:gd name="connsiteX13" fmla="*/ 0 w 12179968"/>
              <a:gd name="connsiteY13" fmla="*/ 6858000 h 6858000"/>
              <a:gd name="connsiteX14" fmla="*/ 0 w 12179968"/>
              <a:gd name="connsiteY14" fmla="*/ 6705600 h 6858000"/>
              <a:gd name="connsiteX15" fmla="*/ 1 w 12179968"/>
              <a:gd name="connsiteY15" fmla="*/ 6705600 h 6858000"/>
              <a:gd name="connsiteX16" fmla="*/ 1 w 12179968"/>
              <a:gd name="connsiteY16" fmla="*/ 152400 h 6858000"/>
              <a:gd name="connsiteX17" fmla="*/ 1 w 12179968"/>
              <a:gd name="connsiteY17" fmla="*/ 0 h 6858000"/>
              <a:gd name="connsiteX18" fmla="*/ 152400 w 12179968"/>
              <a:gd name="connsiteY18" fmla="*/ 0 h 6858000"/>
              <a:gd name="connsiteX19" fmla="*/ 12027568 w 12179968"/>
              <a:gd name="connsiteY1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79968" h="6858000">
                <a:moveTo>
                  <a:pt x="152400" y="152400"/>
                </a:moveTo>
                <a:lnTo>
                  <a:pt x="152400" y="6705600"/>
                </a:lnTo>
                <a:lnTo>
                  <a:pt x="12027568" y="6705600"/>
                </a:lnTo>
                <a:lnTo>
                  <a:pt x="12027568" y="152400"/>
                </a:lnTo>
                <a:close/>
                <a:moveTo>
                  <a:pt x="12027568" y="0"/>
                </a:moveTo>
                <a:lnTo>
                  <a:pt x="12179968" y="0"/>
                </a:lnTo>
                <a:lnTo>
                  <a:pt x="12179968" y="0"/>
                </a:lnTo>
                <a:lnTo>
                  <a:pt x="12179968" y="152400"/>
                </a:lnTo>
                <a:lnTo>
                  <a:pt x="12179968" y="6705600"/>
                </a:lnTo>
                <a:lnTo>
                  <a:pt x="12179968" y="6858000"/>
                </a:lnTo>
                <a:lnTo>
                  <a:pt x="12027568" y="6858000"/>
                </a:lnTo>
                <a:lnTo>
                  <a:pt x="152400" y="6858000"/>
                </a:lnTo>
                <a:lnTo>
                  <a:pt x="1" y="6858000"/>
                </a:lnTo>
                <a:lnTo>
                  <a:pt x="0" y="6858000"/>
                </a:lnTo>
                <a:lnTo>
                  <a:pt x="0" y="6705600"/>
                </a:lnTo>
                <a:lnTo>
                  <a:pt x="1" y="6705600"/>
                </a:lnTo>
                <a:lnTo>
                  <a:pt x="1" y="152400"/>
                </a:lnTo>
                <a:lnTo>
                  <a:pt x="1" y="0"/>
                </a:lnTo>
                <a:lnTo>
                  <a:pt x="152400" y="0"/>
                </a:lnTo>
                <a:lnTo>
                  <a:pt x="12027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CCFAD00-4904-5747-9560-D545CAE42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34543" y="1471748"/>
            <a:ext cx="7140830" cy="46242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3BD490-7C60-114A-8B54-E201474E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543" y="538163"/>
            <a:ext cx="7131957" cy="5778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13F1B78-4238-B84C-B2D0-5010E99775F1}"/>
              </a:ext>
            </a:extLst>
          </p:cNvPr>
          <p:cNvSpPr txBox="1">
            <a:spLocks/>
          </p:cNvSpPr>
          <p:nvPr userDrawn="1"/>
        </p:nvSpPr>
        <p:spPr>
          <a:xfrm>
            <a:off x="4019170" y="538163"/>
            <a:ext cx="47625" cy="57785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2">
                    <a:lumMod val="25000"/>
                  </a:schemeClr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68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3">
            <a:extLst>
              <a:ext uri="{FF2B5EF4-FFF2-40B4-BE49-F238E27FC236}">
                <a16:creationId xmlns:a16="http://schemas.microsoft.com/office/drawing/2014/main" id="{515C46FF-32CB-6EDF-3B04-77F6D8564B68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30333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DA2019-A6F3-13E5-F9AB-84519F808CBF}"/>
              </a:ext>
            </a:extLst>
          </p:cNvPr>
          <p:cNvSpPr/>
          <p:nvPr userDrawn="1"/>
        </p:nvSpPr>
        <p:spPr>
          <a:xfrm>
            <a:off x="8062913" y="1765300"/>
            <a:ext cx="3194050" cy="31924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93931D-8977-7DC5-4E04-76C378C3B20A}"/>
              </a:ext>
            </a:extLst>
          </p:cNvPr>
          <p:cNvSpPr/>
          <p:nvPr userDrawn="1"/>
        </p:nvSpPr>
        <p:spPr>
          <a:xfrm>
            <a:off x="8161338" y="1863725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7EC4F9-5EE8-BBBB-D630-45780831B7AA}"/>
              </a:ext>
            </a:extLst>
          </p:cNvPr>
          <p:cNvSpPr/>
          <p:nvPr userDrawn="1"/>
        </p:nvSpPr>
        <p:spPr>
          <a:xfrm>
            <a:off x="4498975" y="1765300"/>
            <a:ext cx="3194050" cy="31924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200DDC-E3B7-DA20-D936-DFC26D1BD10E}"/>
              </a:ext>
            </a:extLst>
          </p:cNvPr>
          <p:cNvSpPr/>
          <p:nvPr userDrawn="1"/>
        </p:nvSpPr>
        <p:spPr>
          <a:xfrm>
            <a:off x="4597400" y="1863725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EE497D-73F6-45E0-EB1A-32B71B78F631}"/>
              </a:ext>
            </a:extLst>
          </p:cNvPr>
          <p:cNvSpPr/>
          <p:nvPr userDrawn="1"/>
        </p:nvSpPr>
        <p:spPr>
          <a:xfrm>
            <a:off x="935038" y="1765300"/>
            <a:ext cx="3194050" cy="31924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E73401-CF39-E74A-EE63-628F480AAFB3}"/>
              </a:ext>
            </a:extLst>
          </p:cNvPr>
          <p:cNvSpPr/>
          <p:nvPr userDrawn="1"/>
        </p:nvSpPr>
        <p:spPr>
          <a:xfrm>
            <a:off x="1033463" y="1863725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pic>
        <p:nvPicPr>
          <p:cNvPr id="22" name="Graphic 15">
            <a:extLst>
              <a:ext uri="{FF2B5EF4-FFF2-40B4-BE49-F238E27FC236}">
                <a16:creationId xmlns:a16="http://schemas.microsoft.com/office/drawing/2014/main" id="{8BBC38CC-0575-10DE-5F47-FF66F30AF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8248209" y="2673934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3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4684280" y="2673934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1120378" y="2673934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1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935283" y="2227703"/>
            <a:ext cx="3196734" cy="439297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400" b="1" kern="1200" dirty="0">
                <a:solidFill>
                  <a:schemeClr val="accent1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498788" y="2227703"/>
            <a:ext cx="3196734" cy="439297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accent2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8062717" y="2227703"/>
            <a:ext cx="3196734" cy="439297"/>
          </a:xfrm>
        </p:spPr>
        <p:txBody>
          <a:bodyPr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accent3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120775" y="5183415"/>
            <a:ext cx="2825750" cy="893762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684280" y="5183415"/>
            <a:ext cx="2825750" cy="893762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8248209" y="5183415"/>
            <a:ext cx="2825750" cy="893762"/>
          </a:xfrm>
        </p:spPr>
        <p:txBody>
          <a:bodyPr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3" name="Date Placeholder 201">
            <a:extLst>
              <a:ext uri="{FF2B5EF4-FFF2-40B4-BE49-F238E27FC236}">
                <a16:creationId xmlns:a16="http://schemas.microsoft.com/office/drawing/2014/main" id="{D763E514-1616-AB63-CC5A-B9A560256F2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9F659CC6-D6E1-2BB1-2DAF-11B2681C739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B99ED-5E6A-8945-893D-E9A05B0F4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078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>
            <a:extLst>
              <a:ext uri="{FF2B5EF4-FFF2-40B4-BE49-F238E27FC236}">
                <a16:creationId xmlns:a16="http://schemas.microsoft.com/office/drawing/2014/main" id="{C402948C-C2E4-DA33-6F1F-C26BA78665B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44713" y="3175"/>
            <a:ext cx="10047287" cy="6854825"/>
            <a:chOff x="2144713" y="3175"/>
            <a:chExt cx="10047287" cy="6854825"/>
          </a:xfrm>
        </p:grpSpPr>
        <p:sp>
          <p:nvSpPr>
            <p:cNvPr id="5" name="Freeform: Shape 14">
              <a:extLst>
                <a:ext uri="{FF2B5EF4-FFF2-40B4-BE49-F238E27FC236}">
                  <a16:creationId xmlns:a16="http://schemas.microsoft.com/office/drawing/2014/main" id="{EFD3F2A3-13F7-1CFE-4330-064B72B47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713" y="3175"/>
              <a:ext cx="10047287" cy="6851650"/>
            </a:xfrm>
            <a:custGeom>
              <a:avLst/>
              <a:gdLst>
                <a:gd name="T0" fmla="*/ 10047288 w 10047635"/>
                <a:gd name="T1" fmla="*/ 0 h 6851655"/>
                <a:gd name="T2" fmla="*/ 10047288 w 10047635"/>
                <a:gd name="T3" fmla="*/ 6851651 h 6851655"/>
                <a:gd name="T4" fmla="*/ 0 w 10047635"/>
                <a:gd name="T5" fmla="*/ 6851651 h 6851655"/>
                <a:gd name="T6" fmla="*/ 586938 w 10047635"/>
                <a:gd name="T7" fmla="*/ 6507799 h 6851655"/>
                <a:gd name="T8" fmla="*/ 1984120 w 10047635"/>
                <a:gd name="T9" fmla="*/ 6210831 h 6851655"/>
                <a:gd name="T10" fmla="*/ 3313676 w 10047635"/>
                <a:gd name="T11" fmla="*/ 5721890 h 6851655"/>
                <a:gd name="T12" fmla="*/ 4668480 w 10047635"/>
                <a:gd name="T13" fmla="*/ 4476095 h 6851655"/>
                <a:gd name="T14" fmla="*/ 6283004 w 10047635"/>
                <a:gd name="T15" fmla="*/ 4262108 h 6851655"/>
                <a:gd name="T16" fmla="*/ 6960280 w 10047635"/>
                <a:gd name="T17" fmla="*/ 2712556 h 6851655"/>
                <a:gd name="T18" fmla="*/ 5292721 w 10047635"/>
                <a:gd name="T19" fmla="*/ 1113139 h 6851655"/>
                <a:gd name="T20" fmla="*/ 4987135 w 10047635"/>
                <a:gd name="T21" fmla="*/ 0 h 6851655"/>
                <a:gd name="T22" fmla="*/ 10047288 w 10047635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5DAF5D80-4285-64CF-D27C-DBC285C9C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98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A3A3D9E8-1ADB-B431-DD7D-DB4A3D0BFBCE}"/>
                </a:ext>
              </a:extLst>
            </p:cNvPr>
            <p:cNvSpPr/>
            <p:nvPr/>
          </p:nvSpPr>
          <p:spPr>
            <a:xfrm flipV="1">
              <a:off x="9515475" y="1252538"/>
              <a:ext cx="2676525" cy="5605462"/>
            </a:xfrm>
            <a:custGeom>
              <a:avLst/>
              <a:gdLst>
                <a:gd name="connsiteX0" fmla="*/ 1155293 w 1155292"/>
                <a:gd name="connsiteY0" fmla="*/ 0 h 2420025"/>
                <a:gd name="connsiteX1" fmla="*/ 1155293 w 1155292"/>
                <a:gd name="connsiteY1" fmla="*/ 2420026 h 2420025"/>
                <a:gd name="connsiteX2" fmla="*/ 690915 w 1155292"/>
                <a:gd name="connsiteY2" fmla="*/ 2121141 h 2420025"/>
                <a:gd name="connsiteX3" fmla="*/ 461743 w 1155292"/>
                <a:gd name="connsiteY3" fmla="*/ 1859961 h 2420025"/>
                <a:gd name="connsiteX4" fmla="*/ 647513 w 1155292"/>
                <a:gd name="connsiteY4" fmla="*/ 1297415 h 2420025"/>
                <a:gd name="connsiteX5" fmla="*/ 435800 w 1155292"/>
                <a:gd name="connsiteY5" fmla="*/ 1052407 h 2420025"/>
                <a:gd name="connsiteX6" fmla="*/ 168249 w 1155292"/>
                <a:gd name="connsiteY6" fmla="*/ 855642 h 2420025"/>
                <a:gd name="connsiteX7" fmla="*/ 79637 w 1155292"/>
                <a:gd name="connsiteY7" fmla="*/ 271502 h 2420025"/>
                <a:gd name="connsiteX8" fmla="*/ 0 w 1155292"/>
                <a:gd name="connsiteY8" fmla="*/ 113851 h 2420025"/>
                <a:gd name="connsiteX9" fmla="*/ 29344 w 1155292"/>
                <a:gd name="connsiteY9" fmla="*/ 0 h 2420025"/>
                <a:gd name="connsiteX10" fmla="*/ 1155293 w 1155292"/>
                <a:gd name="connsiteY10" fmla="*/ 0 h 242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5292" h="2420025">
                  <a:moveTo>
                    <a:pt x="1155293" y="0"/>
                  </a:moveTo>
                  <a:lnTo>
                    <a:pt x="1155293" y="2420026"/>
                  </a:lnTo>
                  <a:cubicBezTo>
                    <a:pt x="1000490" y="2320387"/>
                    <a:pt x="845718" y="2220779"/>
                    <a:pt x="690915" y="2121141"/>
                  </a:cubicBezTo>
                  <a:cubicBezTo>
                    <a:pt x="590419" y="2056420"/>
                    <a:pt x="480550" y="1978008"/>
                    <a:pt x="461743" y="1859961"/>
                  </a:cubicBezTo>
                  <a:cubicBezTo>
                    <a:pt x="430011" y="1660530"/>
                    <a:pt x="678020" y="1497060"/>
                    <a:pt x="647513" y="1297415"/>
                  </a:cubicBezTo>
                  <a:cubicBezTo>
                    <a:pt x="630636" y="1186933"/>
                    <a:pt x="532590" y="1108307"/>
                    <a:pt x="435800" y="1052407"/>
                  </a:cubicBezTo>
                  <a:cubicBezTo>
                    <a:pt x="339010" y="996539"/>
                    <a:pt x="231531" y="947746"/>
                    <a:pt x="168249" y="855642"/>
                  </a:cubicBezTo>
                  <a:cubicBezTo>
                    <a:pt x="56726" y="693274"/>
                    <a:pt x="120926" y="457578"/>
                    <a:pt x="79637" y="271502"/>
                  </a:cubicBezTo>
                  <a:cubicBezTo>
                    <a:pt x="66589" y="212693"/>
                    <a:pt x="43004" y="158846"/>
                    <a:pt x="0" y="113851"/>
                  </a:cubicBezTo>
                  <a:cubicBezTo>
                    <a:pt x="1470" y="73481"/>
                    <a:pt x="11945" y="35071"/>
                    <a:pt x="29344" y="0"/>
                  </a:cubicBezTo>
                  <a:lnTo>
                    <a:pt x="1155293" y="0"/>
                  </a:lnTo>
                  <a:close/>
                </a:path>
              </a:pathLst>
            </a:custGeom>
            <a:solidFill>
              <a:schemeClr val="accent5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ID">
                <a:latin typeface="Open Sans" panose="020F0502020204030204" pitchFamily="34" charset="0"/>
              </a:endParaRP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66353111-32AD-9082-1CE7-A5087DE488A9}"/>
              </a:ext>
            </a:extLst>
          </p:cNvPr>
          <p:cNvGrpSpPr>
            <a:grpSpLocks/>
          </p:cNvGrpSpPr>
          <p:nvPr userDrawn="1"/>
        </p:nvGrpSpPr>
        <p:grpSpPr bwMode="auto">
          <a:xfrm flipV="1">
            <a:off x="4645025" y="0"/>
            <a:ext cx="7546975" cy="2057400"/>
            <a:chOff x="3527018" y="4495799"/>
            <a:chExt cx="8664983" cy="2362203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9CEF3BDF-CF20-4719-8BA4-051D24B68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3036" y="5030699"/>
              <a:ext cx="7348965" cy="1827303"/>
            </a:xfrm>
            <a:custGeom>
              <a:avLst/>
              <a:gdLst>
                <a:gd name="T0" fmla="*/ 7028827 w 7348965"/>
                <a:gd name="T1" fmla="*/ 866 h 1827303"/>
                <a:gd name="T2" fmla="*/ 7249926 w 7348965"/>
                <a:gd name="T3" fmla="*/ 17834 h 1827303"/>
                <a:gd name="T4" fmla="*/ 7348965 w 7348965"/>
                <a:gd name="T5" fmla="*/ 48034 h 1827303"/>
                <a:gd name="T6" fmla="*/ 7348965 w 7348965"/>
                <a:gd name="T7" fmla="*/ 659815 h 1827303"/>
                <a:gd name="T8" fmla="*/ 7296530 w 7348965"/>
                <a:gd name="T9" fmla="*/ 699636 h 1827303"/>
                <a:gd name="T10" fmla="*/ 7203001 w 7348965"/>
                <a:gd name="T11" fmla="*/ 755733 h 1827303"/>
                <a:gd name="T12" fmla="*/ 6550732 w 7348965"/>
                <a:gd name="T13" fmla="*/ 1091782 h 1827303"/>
                <a:gd name="T14" fmla="*/ 5871591 w 7348965"/>
                <a:gd name="T15" fmla="*/ 1497624 h 1827303"/>
                <a:gd name="T16" fmla="*/ 5528628 w 7348965"/>
                <a:gd name="T17" fmla="*/ 1740985 h 1827303"/>
                <a:gd name="T18" fmla="*/ 5415667 w 7348965"/>
                <a:gd name="T19" fmla="*/ 1827303 h 1827303"/>
                <a:gd name="T20" fmla="*/ 4958360 w 7348965"/>
                <a:gd name="T21" fmla="*/ 1827303 h 1827303"/>
                <a:gd name="T22" fmla="*/ 4969241 w 7348965"/>
                <a:gd name="T23" fmla="*/ 1818083 h 1827303"/>
                <a:gd name="T24" fmla="*/ 5276983 w 7348965"/>
                <a:gd name="T25" fmla="*/ 1574852 h 1827303"/>
                <a:gd name="T26" fmla="*/ 5999435 w 7348965"/>
                <a:gd name="T27" fmla="*/ 1084476 h 1827303"/>
                <a:gd name="T28" fmla="*/ 6456153 w 7348965"/>
                <a:gd name="T29" fmla="*/ 824873 h 1827303"/>
                <a:gd name="T30" fmla="*/ 6767285 w 7348965"/>
                <a:gd name="T31" fmla="*/ 643673 h 1827303"/>
                <a:gd name="T32" fmla="*/ 6839817 w 7348965"/>
                <a:gd name="T33" fmla="*/ 461168 h 1827303"/>
                <a:gd name="T34" fmla="*/ 6696580 w 7348965"/>
                <a:gd name="T35" fmla="*/ 346109 h 1827303"/>
                <a:gd name="T36" fmla="*/ 6413103 w 7348965"/>
                <a:gd name="T37" fmla="*/ 348978 h 1827303"/>
                <a:gd name="T38" fmla="*/ 5365429 w 7348965"/>
                <a:gd name="T39" fmla="*/ 499782 h 1827303"/>
                <a:gd name="T40" fmla="*/ 4355196 w 7348965"/>
                <a:gd name="T41" fmla="*/ 688549 h 1827303"/>
                <a:gd name="T42" fmla="*/ 3463806 w 7348965"/>
                <a:gd name="T43" fmla="*/ 913713 h 1827303"/>
                <a:gd name="T44" fmla="*/ 2390955 w 7348965"/>
                <a:gd name="T45" fmla="*/ 1218453 h 1827303"/>
                <a:gd name="T46" fmla="*/ 2123916 w 7348965"/>
                <a:gd name="T47" fmla="*/ 1293594 h 1827303"/>
                <a:gd name="T48" fmla="*/ 715148 w 7348965"/>
                <a:gd name="T49" fmla="*/ 1823236 h 1827303"/>
                <a:gd name="T50" fmla="*/ 0 w 7348965"/>
                <a:gd name="T51" fmla="*/ 1823496 h 1827303"/>
                <a:gd name="T52" fmla="*/ 306175 w 7348965"/>
                <a:gd name="T53" fmla="*/ 1686912 h 1827303"/>
                <a:gd name="T54" fmla="*/ 1662110 w 7348965"/>
                <a:gd name="T55" fmla="*/ 1153094 h 1827303"/>
                <a:gd name="T56" fmla="*/ 2841543 w 7348965"/>
                <a:gd name="T57" fmla="*/ 789390 h 1827303"/>
                <a:gd name="T58" fmla="*/ 3973097 w 7348965"/>
                <a:gd name="T59" fmla="*/ 488433 h 1827303"/>
                <a:gd name="T60" fmla="*/ 4777214 w 7348965"/>
                <a:gd name="T61" fmla="*/ 318191 h 1827303"/>
                <a:gd name="T62" fmla="*/ 5649688 w 7348965"/>
                <a:gd name="T63" fmla="*/ 170649 h 1827303"/>
                <a:gd name="T64" fmla="*/ 6388056 w 7348965"/>
                <a:gd name="T65" fmla="*/ 65111 h 1827303"/>
                <a:gd name="T66" fmla="*/ 6916394 w 7348965"/>
                <a:gd name="T67" fmla="*/ 9798 h 1827303"/>
                <a:gd name="T68" fmla="*/ 7028827 w 7348965"/>
                <a:gd name="T69" fmla="*/ 866 h 182730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7348965" h="1827303">
                  <a:moveTo>
                    <a:pt x="7028827" y="866"/>
                  </a:moveTo>
                  <a:cubicBezTo>
                    <a:pt x="7103345" y="-2028"/>
                    <a:pt x="7177006" y="2008"/>
                    <a:pt x="7249926" y="17834"/>
                  </a:cubicBezTo>
                  <a:lnTo>
                    <a:pt x="7348965" y="48034"/>
                  </a:lnTo>
                  <a:lnTo>
                    <a:pt x="7348965" y="659815"/>
                  </a:lnTo>
                  <a:lnTo>
                    <a:pt x="7296530" y="699636"/>
                  </a:lnTo>
                  <a:cubicBezTo>
                    <a:pt x="7266352" y="719728"/>
                    <a:pt x="7234962" y="738253"/>
                    <a:pt x="7203001" y="755733"/>
                  </a:cubicBezTo>
                  <a:cubicBezTo>
                    <a:pt x="6988535" y="873011"/>
                    <a:pt x="6764546" y="973330"/>
                    <a:pt x="6550732" y="1091782"/>
                  </a:cubicBezTo>
                  <a:cubicBezTo>
                    <a:pt x="6320090" y="1219626"/>
                    <a:pt x="6090491" y="1351124"/>
                    <a:pt x="5871591" y="1497624"/>
                  </a:cubicBezTo>
                  <a:cubicBezTo>
                    <a:pt x="5755160" y="1575505"/>
                    <a:pt x="5641176" y="1657234"/>
                    <a:pt x="5528628" y="1740985"/>
                  </a:cubicBezTo>
                  <a:lnTo>
                    <a:pt x="5415667" y="1827303"/>
                  </a:lnTo>
                  <a:lnTo>
                    <a:pt x="4958360" y="1827303"/>
                  </a:lnTo>
                  <a:lnTo>
                    <a:pt x="4969241" y="1818083"/>
                  </a:lnTo>
                  <a:cubicBezTo>
                    <a:pt x="5069919" y="1734462"/>
                    <a:pt x="5171967" y="1652603"/>
                    <a:pt x="5276983" y="1574852"/>
                  </a:cubicBezTo>
                  <a:cubicBezTo>
                    <a:pt x="5510755" y="1401870"/>
                    <a:pt x="5754573" y="1241934"/>
                    <a:pt x="5999435" y="1084476"/>
                  </a:cubicBezTo>
                  <a:cubicBezTo>
                    <a:pt x="6146456" y="989898"/>
                    <a:pt x="6303783" y="911364"/>
                    <a:pt x="6456153" y="824873"/>
                  </a:cubicBezTo>
                  <a:cubicBezTo>
                    <a:pt x="6560517" y="765648"/>
                    <a:pt x="6666967" y="709162"/>
                    <a:pt x="6767285" y="643673"/>
                  </a:cubicBezTo>
                  <a:cubicBezTo>
                    <a:pt x="6829251" y="603102"/>
                    <a:pt x="6857299" y="538136"/>
                    <a:pt x="6839817" y="461168"/>
                  </a:cubicBezTo>
                  <a:cubicBezTo>
                    <a:pt x="6822727" y="385505"/>
                    <a:pt x="6763893" y="351457"/>
                    <a:pt x="6696580" y="346109"/>
                  </a:cubicBezTo>
                  <a:cubicBezTo>
                    <a:pt x="6602653" y="338673"/>
                    <a:pt x="6506248" y="336716"/>
                    <a:pt x="6413103" y="348978"/>
                  </a:cubicBezTo>
                  <a:cubicBezTo>
                    <a:pt x="6063357" y="395029"/>
                    <a:pt x="5713479" y="442514"/>
                    <a:pt x="5365429" y="499782"/>
                  </a:cubicBezTo>
                  <a:cubicBezTo>
                    <a:pt x="5027425" y="555356"/>
                    <a:pt x="4689941" y="616017"/>
                    <a:pt x="4355196" y="688549"/>
                  </a:cubicBezTo>
                  <a:cubicBezTo>
                    <a:pt x="4055806" y="753386"/>
                    <a:pt x="3759545" y="833222"/>
                    <a:pt x="3463806" y="913713"/>
                  </a:cubicBezTo>
                  <a:cubicBezTo>
                    <a:pt x="3105059" y="1011292"/>
                    <a:pt x="2748398" y="1116567"/>
                    <a:pt x="2390955" y="1218453"/>
                  </a:cubicBezTo>
                  <a:cubicBezTo>
                    <a:pt x="2301855" y="1243368"/>
                    <a:pt x="2212495" y="1266981"/>
                    <a:pt x="2123916" y="1293594"/>
                  </a:cubicBezTo>
                  <a:cubicBezTo>
                    <a:pt x="1642151" y="1437745"/>
                    <a:pt x="1178518" y="1630165"/>
                    <a:pt x="715148" y="1823236"/>
                  </a:cubicBezTo>
                  <a:cubicBezTo>
                    <a:pt x="476809" y="1823366"/>
                    <a:pt x="238339" y="1823496"/>
                    <a:pt x="0" y="1823496"/>
                  </a:cubicBezTo>
                  <a:cubicBezTo>
                    <a:pt x="102016" y="1777707"/>
                    <a:pt x="202464" y="1728396"/>
                    <a:pt x="306175" y="1686912"/>
                  </a:cubicBezTo>
                  <a:cubicBezTo>
                    <a:pt x="757153" y="1506494"/>
                    <a:pt x="1204870" y="1316422"/>
                    <a:pt x="1662110" y="1153094"/>
                  </a:cubicBezTo>
                  <a:cubicBezTo>
                    <a:pt x="2049167" y="1014813"/>
                    <a:pt x="2446007" y="902885"/>
                    <a:pt x="2841543" y="789390"/>
                  </a:cubicBezTo>
                  <a:cubicBezTo>
                    <a:pt x="3216596" y="681635"/>
                    <a:pt x="3594260" y="581969"/>
                    <a:pt x="3973097" y="488433"/>
                  </a:cubicBezTo>
                  <a:cubicBezTo>
                    <a:pt x="4238963" y="422815"/>
                    <a:pt x="4507957" y="368807"/>
                    <a:pt x="4777214" y="318191"/>
                  </a:cubicBezTo>
                  <a:cubicBezTo>
                    <a:pt x="5067081" y="263662"/>
                    <a:pt x="5358385" y="216568"/>
                    <a:pt x="5649688" y="170649"/>
                  </a:cubicBezTo>
                  <a:cubicBezTo>
                    <a:pt x="5895203" y="131903"/>
                    <a:pt x="6141499" y="96811"/>
                    <a:pt x="6388056" y="65111"/>
                  </a:cubicBezTo>
                  <a:cubicBezTo>
                    <a:pt x="6563647" y="42543"/>
                    <a:pt x="6740413" y="30019"/>
                    <a:pt x="6916394" y="9798"/>
                  </a:cubicBezTo>
                  <a:cubicBezTo>
                    <a:pt x="6954095" y="5493"/>
                    <a:pt x="6991568" y="2314"/>
                    <a:pt x="7028827" y="8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712E11E-5F4F-74F0-F1B0-6BC5CA793359}"/>
                </a:ext>
              </a:extLst>
            </p:cNvPr>
            <p:cNvSpPr/>
            <p:nvPr userDrawn="1"/>
          </p:nvSpPr>
          <p:spPr>
            <a:xfrm>
              <a:off x="3527018" y="4495799"/>
              <a:ext cx="8664983" cy="2358558"/>
            </a:xfrm>
            <a:custGeom>
              <a:avLst/>
              <a:gdLst>
                <a:gd name="connsiteX0" fmla="*/ 8389963 w 8664982"/>
                <a:gd name="connsiteY0" fmla="*/ 1817 h 2358396"/>
                <a:gd name="connsiteX1" fmla="*/ 8658342 w 8664982"/>
                <a:gd name="connsiteY1" fmla="*/ 20014 h 2358396"/>
                <a:gd name="connsiteX2" fmla="*/ 8664982 w 8664982"/>
                <a:gd name="connsiteY2" fmla="*/ 24447 h 2358396"/>
                <a:gd name="connsiteX3" fmla="*/ 8664982 w 8664982"/>
                <a:gd name="connsiteY3" fmla="*/ 326746 h 2358396"/>
                <a:gd name="connsiteX4" fmla="*/ 8636981 w 8664982"/>
                <a:gd name="connsiteY4" fmla="*/ 320578 h 2358396"/>
                <a:gd name="connsiteX5" fmla="*/ 8456922 w 8664982"/>
                <a:gd name="connsiteY5" fmla="*/ 294357 h 2358396"/>
                <a:gd name="connsiteX6" fmla="*/ 7890101 w 8664982"/>
                <a:gd name="connsiteY6" fmla="*/ 306099 h 2358396"/>
                <a:gd name="connsiteX7" fmla="*/ 7318974 w 8664982"/>
                <a:gd name="connsiteY7" fmla="*/ 371195 h 2358396"/>
                <a:gd name="connsiteX8" fmla="*/ 6787898 w 8664982"/>
                <a:gd name="connsiteY8" fmla="*/ 451555 h 2358396"/>
                <a:gd name="connsiteX9" fmla="*/ 5909684 w 8664982"/>
                <a:gd name="connsiteY9" fmla="*/ 599619 h 2358396"/>
                <a:gd name="connsiteX10" fmla="*/ 5421526 w 8664982"/>
                <a:gd name="connsiteY10" fmla="*/ 703592 h 2358396"/>
                <a:gd name="connsiteX11" fmla="*/ 4435034 w 8664982"/>
                <a:gd name="connsiteY11" fmla="*/ 954323 h 2358396"/>
                <a:gd name="connsiteX12" fmla="*/ 3663010 w 8664982"/>
                <a:gd name="connsiteY12" fmla="*/ 1178181 h 2358396"/>
                <a:gd name="connsiteX13" fmla="*/ 2931686 w 8664982"/>
                <a:gd name="connsiteY13" fmla="*/ 1406215 h 2358396"/>
                <a:gd name="connsiteX14" fmla="*/ 1863923 w 8664982"/>
                <a:gd name="connsiteY14" fmla="*/ 1823015 h 2358396"/>
                <a:gd name="connsiteX15" fmla="*/ 632961 w 8664982"/>
                <a:gd name="connsiteY15" fmla="*/ 2358396 h 2358396"/>
                <a:gd name="connsiteX16" fmla="*/ 4697 w 8664982"/>
                <a:gd name="connsiteY16" fmla="*/ 2358396 h 2358396"/>
                <a:gd name="connsiteX17" fmla="*/ 0 w 8664982"/>
                <a:gd name="connsiteY17" fmla="*/ 2349917 h 2358396"/>
                <a:gd name="connsiteX18" fmla="*/ 214988 w 8664982"/>
                <a:gd name="connsiteY18" fmla="*/ 2243206 h 2358396"/>
                <a:gd name="connsiteX19" fmla="*/ 2007161 w 8664982"/>
                <a:gd name="connsiteY19" fmla="*/ 1457483 h 2358396"/>
                <a:gd name="connsiteX20" fmla="*/ 2989347 w 8664982"/>
                <a:gd name="connsiteY20" fmla="*/ 1086342 h 2358396"/>
                <a:gd name="connsiteX21" fmla="*/ 3926786 w 8664982"/>
                <a:gd name="connsiteY21" fmla="*/ 798952 h 2358396"/>
                <a:gd name="connsiteX22" fmla="*/ 4965981 w 8664982"/>
                <a:gd name="connsiteY22" fmla="*/ 522652 h 2358396"/>
                <a:gd name="connsiteX23" fmla="*/ 6349572 w 8664982"/>
                <a:gd name="connsiteY23" fmla="*/ 234870 h 2358396"/>
                <a:gd name="connsiteX24" fmla="*/ 7588100 w 8664982"/>
                <a:gd name="connsiteY24" fmla="*/ 49496 h 2358396"/>
                <a:gd name="connsiteX25" fmla="*/ 8389963 w 8664982"/>
                <a:gd name="connsiteY25" fmla="*/ 1817 h 23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64982" h="2358396">
                  <a:moveTo>
                    <a:pt x="8389963" y="1817"/>
                  </a:moveTo>
                  <a:cubicBezTo>
                    <a:pt x="8479352" y="4555"/>
                    <a:pt x="8568819" y="10458"/>
                    <a:pt x="8658342" y="20014"/>
                  </a:cubicBezTo>
                  <a:lnTo>
                    <a:pt x="8664982" y="24447"/>
                  </a:lnTo>
                  <a:lnTo>
                    <a:pt x="8664982" y="326746"/>
                  </a:lnTo>
                  <a:lnTo>
                    <a:pt x="8636981" y="320578"/>
                  </a:lnTo>
                  <a:cubicBezTo>
                    <a:pt x="8577135" y="307664"/>
                    <a:pt x="8517192" y="296966"/>
                    <a:pt x="8456922" y="294357"/>
                  </a:cubicBezTo>
                  <a:cubicBezTo>
                    <a:pt x="8268416" y="286140"/>
                    <a:pt x="8078606" y="292923"/>
                    <a:pt x="7890101" y="306099"/>
                  </a:cubicBezTo>
                  <a:cubicBezTo>
                    <a:pt x="7699117" y="319404"/>
                    <a:pt x="7508914" y="345887"/>
                    <a:pt x="7318974" y="371195"/>
                  </a:cubicBezTo>
                  <a:cubicBezTo>
                    <a:pt x="7141557" y="394807"/>
                    <a:pt x="6964662" y="422724"/>
                    <a:pt x="6787898" y="451555"/>
                  </a:cubicBezTo>
                  <a:cubicBezTo>
                    <a:pt x="6494898" y="499430"/>
                    <a:pt x="6201900" y="547047"/>
                    <a:pt x="5909684" y="599619"/>
                  </a:cubicBezTo>
                  <a:cubicBezTo>
                    <a:pt x="5745964" y="629102"/>
                    <a:pt x="5583026" y="664064"/>
                    <a:pt x="5421526" y="703592"/>
                  </a:cubicBezTo>
                  <a:cubicBezTo>
                    <a:pt x="5092000" y="784341"/>
                    <a:pt x="4762734" y="866396"/>
                    <a:pt x="4435034" y="954323"/>
                  </a:cubicBezTo>
                  <a:cubicBezTo>
                    <a:pt x="4176345" y="1023724"/>
                    <a:pt x="3919743" y="1101213"/>
                    <a:pt x="3663010" y="1178181"/>
                  </a:cubicBezTo>
                  <a:cubicBezTo>
                    <a:pt x="3418409" y="1251497"/>
                    <a:pt x="3171330" y="1319071"/>
                    <a:pt x="2931686" y="1406215"/>
                  </a:cubicBezTo>
                  <a:cubicBezTo>
                    <a:pt x="2572677" y="1536798"/>
                    <a:pt x="2216539" y="1676123"/>
                    <a:pt x="1863923" y="1823015"/>
                  </a:cubicBezTo>
                  <a:cubicBezTo>
                    <a:pt x="1450907" y="1995083"/>
                    <a:pt x="1043108" y="2179414"/>
                    <a:pt x="632961" y="2358396"/>
                  </a:cubicBezTo>
                  <a:cubicBezTo>
                    <a:pt x="423584" y="2358396"/>
                    <a:pt x="214075" y="2358396"/>
                    <a:pt x="4697" y="2358396"/>
                  </a:cubicBezTo>
                  <a:cubicBezTo>
                    <a:pt x="3131" y="2355526"/>
                    <a:pt x="1566" y="2352787"/>
                    <a:pt x="0" y="2349917"/>
                  </a:cubicBezTo>
                  <a:cubicBezTo>
                    <a:pt x="71619" y="2314302"/>
                    <a:pt x="143108" y="2278167"/>
                    <a:pt x="214988" y="2243206"/>
                  </a:cubicBezTo>
                  <a:cubicBezTo>
                    <a:pt x="801769" y="1957381"/>
                    <a:pt x="1399507" y="1695822"/>
                    <a:pt x="2007161" y="1457483"/>
                  </a:cubicBezTo>
                  <a:cubicBezTo>
                    <a:pt x="2333034" y="1329638"/>
                    <a:pt x="2658516" y="1200359"/>
                    <a:pt x="2989347" y="1086342"/>
                  </a:cubicBezTo>
                  <a:cubicBezTo>
                    <a:pt x="3298131" y="980022"/>
                    <a:pt x="3612394" y="888052"/>
                    <a:pt x="3926786" y="798952"/>
                  </a:cubicBezTo>
                  <a:cubicBezTo>
                    <a:pt x="4271576" y="701243"/>
                    <a:pt x="4619105" y="612794"/>
                    <a:pt x="4965981" y="522652"/>
                  </a:cubicBezTo>
                  <a:cubicBezTo>
                    <a:pt x="5422308" y="403938"/>
                    <a:pt x="5882288" y="302054"/>
                    <a:pt x="6349572" y="234870"/>
                  </a:cubicBezTo>
                  <a:cubicBezTo>
                    <a:pt x="6762720" y="175383"/>
                    <a:pt x="7174432" y="104808"/>
                    <a:pt x="7588100" y="49496"/>
                  </a:cubicBezTo>
                  <a:cubicBezTo>
                    <a:pt x="7854323" y="13882"/>
                    <a:pt x="8121795" y="-6396"/>
                    <a:pt x="8389963" y="181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980F275B-384C-08AC-ABCC-13E78BB726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58181" y="5370589"/>
              <a:ext cx="6129596" cy="1485400"/>
            </a:xfrm>
            <a:custGeom>
              <a:avLst/>
              <a:gdLst>
                <a:gd name="T0" fmla="*/ 5839270 w 6129596"/>
                <a:gd name="T1" fmla="*/ 4 h 1485400"/>
                <a:gd name="T2" fmla="*/ 5981302 w 6129596"/>
                <a:gd name="T3" fmla="*/ 5956 h 1485400"/>
                <a:gd name="T4" fmla="*/ 6124539 w 6129596"/>
                <a:gd name="T5" fmla="*/ 121016 h 1485400"/>
                <a:gd name="T6" fmla="*/ 6052007 w 6129596"/>
                <a:gd name="T7" fmla="*/ 303651 h 1485400"/>
                <a:gd name="T8" fmla="*/ 5740875 w 6129596"/>
                <a:gd name="T9" fmla="*/ 484851 h 1485400"/>
                <a:gd name="T10" fmla="*/ 5284157 w 6129596"/>
                <a:gd name="T11" fmla="*/ 744454 h 1485400"/>
                <a:gd name="T12" fmla="*/ 4561705 w 6129596"/>
                <a:gd name="T13" fmla="*/ 1234830 h 1485400"/>
                <a:gd name="T14" fmla="*/ 4253965 w 6129596"/>
                <a:gd name="T15" fmla="*/ 1478061 h 1485400"/>
                <a:gd name="T16" fmla="*/ 4247420 w 6129596"/>
                <a:gd name="T17" fmla="*/ 1483607 h 1485400"/>
                <a:gd name="T18" fmla="*/ 3800097 w 6129596"/>
                <a:gd name="T19" fmla="*/ 1483607 h 1485400"/>
                <a:gd name="T20" fmla="*/ 3911678 w 6129596"/>
                <a:gd name="T21" fmla="*/ 1384099 h 1485400"/>
                <a:gd name="T22" fmla="*/ 5391650 w 6129596"/>
                <a:gd name="T23" fmla="*/ 332221 h 1485400"/>
                <a:gd name="T24" fmla="*/ 5088997 w 6129596"/>
                <a:gd name="T25" fmla="*/ 375270 h 1485400"/>
                <a:gd name="T26" fmla="*/ 4370589 w 6129596"/>
                <a:gd name="T27" fmla="*/ 502071 h 1485400"/>
                <a:gd name="T28" fmla="*/ 3278822 w 6129596"/>
                <a:gd name="T29" fmla="*/ 726453 h 1485400"/>
                <a:gd name="T30" fmla="*/ 2233759 w 6129596"/>
                <a:gd name="T31" fmla="*/ 1007711 h 1485400"/>
                <a:gd name="T32" fmla="*/ 1741679 w 6129596"/>
                <a:gd name="T33" fmla="*/ 1151304 h 1485400"/>
                <a:gd name="T34" fmla="*/ 1741688 w 6129596"/>
                <a:gd name="T35" fmla="*/ 1151339 h 1485400"/>
                <a:gd name="T36" fmla="*/ 1285752 w 6129596"/>
                <a:gd name="T37" fmla="*/ 1300579 h 1485400"/>
                <a:gd name="T38" fmla="*/ 813509 w 6129596"/>
                <a:gd name="T39" fmla="*/ 1461818 h 1485400"/>
                <a:gd name="T40" fmla="*/ 690753 w 6129596"/>
                <a:gd name="T41" fmla="*/ 1484910 h 1485400"/>
                <a:gd name="T42" fmla="*/ 0 w 6129596"/>
                <a:gd name="T43" fmla="*/ 1483474 h 1485400"/>
                <a:gd name="T44" fmla="*/ 1408770 w 6129596"/>
                <a:gd name="T45" fmla="*/ 953441 h 1485400"/>
                <a:gd name="T46" fmla="*/ 1675686 w 6129596"/>
                <a:gd name="T47" fmla="*/ 878334 h 1485400"/>
                <a:gd name="T48" fmla="*/ 1675677 w 6129596"/>
                <a:gd name="T49" fmla="*/ 878299 h 1485400"/>
                <a:gd name="T50" fmla="*/ 2748528 w 6129596"/>
                <a:gd name="T51" fmla="*/ 573561 h 1485400"/>
                <a:gd name="T52" fmla="*/ 3639918 w 6129596"/>
                <a:gd name="T53" fmla="*/ 348397 h 1485400"/>
                <a:gd name="T54" fmla="*/ 4650153 w 6129596"/>
                <a:gd name="T55" fmla="*/ 159630 h 1485400"/>
                <a:gd name="T56" fmla="*/ 5697825 w 6129596"/>
                <a:gd name="T57" fmla="*/ 8826 h 1485400"/>
                <a:gd name="T58" fmla="*/ 5839270 w 6129596"/>
                <a:gd name="T59" fmla="*/ 4 h 148540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129596" h="1485400">
                  <a:moveTo>
                    <a:pt x="5839270" y="4"/>
                  </a:moveTo>
                  <a:cubicBezTo>
                    <a:pt x="5886755" y="-112"/>
                    <a:pt x="5934337" y="2238"/>
                    <a:pt x="5981302" y="5956"/>
                  </a:cubicBezTo>
                  <a:cubicBezTo>
                    <a:pt x="6048615" y="11305"/>
                    <a:pt x="6107449" y="45353"/>
                    <a:pt x="6124539" y="121016"/>
                  </a:cubicBezTo>
                  <a:cubicBezTo>
                    <a:pt x="6141889" y="197984"/>
                    <a:pt x="6113841" y="262949"/>
                    <a:pt x="6052007" y="303651"/>
                  </a:cubicBezTo>
                  <a:cubicBezTo>
                    <a:pt x="5951689" y="369139"/>
                    <a:pt x="5845239" y="425626"/>
                    <a:pt x="5740875" y="484851"/>
                  </a:cubicBezTo>
                  <a:cubicBezTo>
                    <a:pt x="5588505" y="571342"/>
                    <a:pt x="5431178" y="649876"/>
                    <a:pt x="5284157" y="744454"/>
                  </a:cubicBezTo>
                  <a:cubicBezTo>
                    <a:pt x="5039295" y="901912"/>
                    <a:pt x="4795477" y="1061848"/>
                    <a:pt x="4561705" y="1234830"/>
                  </a:cubicBezTo>
                  <a:cubicBezTo>
                    <a:pt x="4456690" y="1312581"/>
                    <a:pt x="4354643" y="1394440"/>
                    <a:pt x="4253965" y="1478061"/>
                  </a:cubicBezTo>
                  <a:lnTo>
                    <a:pt x="4247420" y="1483607"/>
                  </a:lnTo>
                  <a:lnTo>
                    <a:pt x="3800097" y="1483607"/>
                  </a:lnTo>
                  <a:lnTo>
                    <a:pt x="3911678" y="1384099"/>
                  </a:lnTo>
                  <a:cubicBezTo>
                    <a:pt x="4372563" y="989483"/>
                    <a:pt x="4868042" y="644494"/>
                    <a:pt x="5391650" y="332221"/>
                  </a:cubicBezTo>
                  <a:cubicBezTo>
                    <a:pt x="5290679" y="346440"/>
                    <a:pt x="5189447" y="358181"/>
                    <a:pt x="5088997" y="375270"/>
                  </a:cubicBezTo>
                  <a:cubicBezTo>
                    <a:pt x="4849225" y="415971"/>
                    <a:pt x="4609189" y="455499"/>
                    <a:pt x="4370589" y="502071"/>
                  </a:cubicBezTo>
                  <a:cubicBezTo>
                    <a:pt x="4005972" y="573169"/>
                    <a:pt x="3640179" y="641005"/>
                    <a:pt x="3278822" y="726453"/>
                  </a:cubicBezTo>
                  <a:cubicBezTo>
                    <a:pt x="2927903" y="809420"/>
                    <a:pt x="2581548" y="911827"/>
                    <a:pt x="2233759" y="1007711"/>
                  </a:cubicBezTo>
                  <a:lnTo>
                    <a:pt x="1741679" y="1151304"/>
                  </a:lnTo>
                  <a:lnTo>
                    <a:pt x="1741688" y="1151339"/>
                  </a:lnTo>
                  <a:cubicBezTo>
                    <a:pt x="1589708" y="1201042"/>
                    <a:pt x="1437338" y="1249701"/>
                    <a:pt x="1285752" y="1300579"/>
                  </a:cubicBezTo>
                  <a:cubicBezTo>
                    <a:pt x="1128034" y="1353543"/>
                    <a:pt x="971358" y="1409637"/>
                    <a:pt x="813509" y="1461818"/>
                  </a:cubicBezTo>
                  <a:cubicBezTo>
                    <a:pt x="774243" y="1474864"/>
                    <a:pt x="731715" y="1484648"/>
                    <a:pt x="690753" y="1484910"/>
                  </a:cubicBezTo>
                  <a:cubicBezTo>
                    <a:pt x="460501" y="1486344"/>
                    <a:pt x="230251" y="1484257"/>
                    <a:pt x="0" y="1483474"/>
                  </a:cubicBezTo>
                  <a:cubicBezTo>
                    <a:pt x="463372" y="1290273"/>
                    <a:pt x="927005" y="1097853"/>
                    <a:pt x="1408770" y="953441"/>
                  </a:cubicBezTo>
                  <a:lnTo>
                    <a:pt x="1675686" y="878334"/>
                  </a:lnTo>
                  <a:lnTo>
                    <a:pt x="1675677" y="878299"/>
                  </a:lnTo>
                  <a:cubicBezTo>
                    <a:pt x="2033120" y="776415"/>
                    <a:pt x="2389781" y="671140"/>
                    <a:pt x="2748528" y="573561"/>
                  </a:cubicBezTo>
                  <a:cubicBezTo>
                    <a:pt x="3044267" y="493070"/>
                    <a:pt x="3340528" y="413232"/>
                    <a:pt x="3639918" y="348397"/>
                  </a:cubicBezTo>
                  <a:cubicBezTo>
                    <a:pt x="3974663" y="275865"/>
                    <a:pt x="4312147" y="215204"/>
                    <a:pt x="4650153" y="159630"/>
                  </a:cubicBezTo>
                  <a:cubicBezTo>
                    <a:pt x="4998203" y="102362"/>
                    <a:pt x="5348079" y="54875"/>
                    <a:pt x="5697825" y="8826"/>
                  </a:cubicBezTo>
                  <a:cubicBezTo>
                    <a:pt x="5744397" y="2694"/>
                    <a:pt x="5791785" y="118"/>
                    <a:pt x="5839270" y="4"/>
                  </a:cubicBezTo>
                  <a:close/>
                </a:path>
              </a:pathLst>
            </a:custGeom>
            <a:solidFill>
              <a:srgbClr val="1A2B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DEF495AD-A5CF-7F69-097B-40FF5BEAD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59979" y="4786578"/>
              <a:ext cx="8032021" cy="2071423"/>
            </a:xfrm>
            <a:custGeom>
              <a:avLst/>
              <a:gdLst>
                <a:gd name="T0" fmla="*/ 8032021 w 8032021"/>
                <a:gd name="T1" fmla="*/ 903967 h 2071423"/>
                <a:gd name="T2" fmla="*/ 8032021 w 8032021"/>
                <a:gd name="T3" fmla="*/ 1210871 h 2071423"/>
                <a:gd name="T4" fmla="*/ 7989590 w 8032021"/>
                <a:gd name="T5" fmla="*/ 1242063 h 2071423"/>
                <a:gd name="T6" fmla="*/ 7894405 w 8032021"/>
                <a:gd name="T7" fmla="*/ 1303158 h 2071423"/>
                <a:gd name="T8" fmla="*/ 7203523 w 8032021"/>
                <a:gd name="T9" fmla="*/ 1673908 h 2071423"/>
                <a:gd name="T10" fmla="*/ 6592477 w 8032021"/>
                <a:gd name="T11" fmla="*/ 2055877 h 2071423"/>
                <a:gd name="T12" fmla="*/ 6570456 w 8032021"/>
                <a:gd name="T13" fmla="*/ 2071423 h 2071423"/>
                <a:gd name="T14" fmla="*/ 6098765 w 8032021"/>
                <a:gd name="T15" fmla="*/ 2071423 h 2071423"/>
                <a:gd name="T16" fmla="*/ 6211553 w 8032021"/>
                <a:gd name="T17" fmla="*/ 1985237 h 2071423"/>
                <a:gd name="T18" fmla="*/ 6554515 w 8032021"/>
                <a:gd name="T19" fmla="*/ 1741874 h 2071423"/>
                <a:gd name="T20" fmla="*/ 7233658 w 8032021"/>
                <a:gd name="T21" fmla="*/ 1336032 h 2071423"/>
                <a:gd name="T22" fmla="*/ 7885927 w 8032021"/>
                <a:gd name="T23" fmla="*/ 999984 h 2071423"/>
                <a:gd name="T24" fmla="*/ 7979456 w 8032021"/>
                <a:gd name="T25" fmla="*/ 943887 h 2071423"/>
                <a:gd name="T26" fmla="*/ 7540550 w 8032021"/>
                <a:gd name="T27" fmla="*/ 1426 h 2071423"/>
                <a:gd name="T28" fmla="*/ 7823961 w 8032021"/>
                <a:gd name="T29" fmla="*/ 3579 h 2071423"/>
                <a:gd name="T30" fmla="*/ 8003726 w 8032021"/>
                <a:gd name="T31" fmla="*/ 25691 h 2071423"/>
                <a:gd name="T32" fmla="*/ 8032021 w 8032021"/>
                <a:gd name="T33" fmla="*/ 32559 h 2071423"/>
                <a:gd name="T34" fmla="*/ 8032021 w 8032021"/>
                <a:gd name="T35" fmla="*/ 292326 h 2071423"/>
                <a:gd name="T36" fmla="*/ 7932850 w 8032021"/>
                <a:gd name="T37" fmla="*/ 262086 h 2071423"/>
                <a:gd name="T38" fmla="*/ 7599319 w 8032021"/>
                <a:gd name="T39" fmla="*/ 254050 h 2071423"/>
                <a:gd name="T40" fmla="*/ 7070982 w 8032021"/>
                <a:gd name="T41" fmla="*/ 309362 h 2071423"/>
                <a:gd name="T42" fmla="*/ 6332614 w 8032021"/>
                <a:gd name="T43" fmla="*/ 414899 h 2071423"/>
                <a:gd name="T44" fmla="*/ 5460139 w 8032021"/>
                <a:gd name="T45" fmla="*/ 562443 h 2071423"/>
                <a:gd name="T46" fmla="*/ 4656023 w 8032021"/>
                <a:gd name="T47" fmla="*/ 732684 h 2071423"/>
                <a:gd name="T48" fmla="*/ 3524467 w 8032021"/>
                <a:gd name="T49" fmla="*/ 1033641 h 2071423"/>
                <a:gd name="T50" fmla="*/ 2345036 w 8032021"/>
                <a:gd name="T51" fmla="*/ 1397346 h 2071423"/>
                <a:gd name="T52" fmla="*/ 989101 w 8032021"/>
                <a:gd name="T53" fmla="*/ 1931163 h 2071423"/>
                <a:gd name="T54" fmla="*/ 682926 w 8032021"/>
                <a:gd name="T55" fmla="*/ 2067748 h 2071423"/>
                <a:gd name="T56" fmla="*/ 0 w 8032021"/>
                <a:gd name="T57" fmla="*/ 2067618 h 2071423"/>
                <a:gd name="T58" fmla="*/ 1230961 w 8032021"/>
                <a:gd name="T59" fmla="*/ 1532235 h 2071423"/>
                <a:gd name="T60" fmla="*/ 2298724 w 8032021"/>
                <a:gd name="T61" fmla="*/ 1115436 h 2071423"/>
                <a:gd name="T62" fmla="*/ 3030048 w 8032021"/>
                <a:gd name="T63" fmla="*/ 887403 h 2071423"/>
                <a:gd name="T64" fmla="*/ 3802073 w 8032021"/>
                <a:gd name="T65" fmla="*/ 663545 h 2071423"/>
                <a:gd name="T66" fmla="*/ 4788564 w 8032021"/>
                <a:gd name="T67" fmla="*/ 412812 h 2071423"/>
                <a:gd name="T68" fmla="*/ 5276721 w 8032021"/>
                <a:gd name="T69" fmla="*/ 308841 h 2071423"/>
                <a:gd name="T70" fmla="*/ 6154937 w 8032021"/>
                <a:gd name="T71" fmla="*/ 160775 h 2071423"/>
                <a:gd name="T72" fmla="*/ 6686013 w 8032021"/>
                <a:gd name="T73" fmla="*/ 80416 h 2071423"/>
                <a:gd name="T74" fmla="*/ 7257139 w 8032021"/>
                <a:gd name="T75" fmla="*/ 15319 h 2071423"/>
                <a:gd name="T76" fmla="*/ 7540550 w 8032021"/>
                <a:gd name="T77" fmla="*/ 1426 h 20714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8032021" h="2071423">
                  <a:moveTo>
                    <a:pt x="8032021" y="903967"/>
                  </a:moveTo>
                  <a:lnTo>
                    <a:pt x="8032021" y="1210871"/>
                  </a:lnTo>
                  <a:lnTo>
                    <a:pt x="7989590" y="1242063"/>
                  </a:lnTo>
                  <a:cubicBezTo>
                    <a:pt x="7958572" y="1263655"/>
                    <a:pt x="7926953" y="1284210"/>
                    <a:pt x="7894405" y="1303158"/>
                  </a:cubicBezTo>
                  <a:cubicBezTo>
                    <a:pt x="7668720" y="1434655"/>
                    <a:pt x="7430252" y="1543976"/>
                    <a:pt x="7203523" y="1673908"/>
                  </a:cubicBezTo>
                  <a:cubicBezTo>
                    <a:pt x="6995189" y="1793274"/>
                    <a:pt x="6794290" y="1925684"/>
                    <a:pt x="6592477" y="2055877"/>
                  </a:cubicBezTo>
                  <a:lnTo>
                    <a:pt x="6570456" y="2071423"/>
                  </a:lnTo>
                  <a:lnTo>
                    <a:pt x="6098765" y="2071423"/>
                  </a:lnTo>
                  <a:lnTo>
                    <a:pt x="6211553" y="1985237"/>
                  </a:lnTo>
                  <a:cubicBezTo>
                    <a:pt x="6324102" y="1901485"/>
                    <a:pt x="6438086" y="1819756"/>
                    <a:pt x="6554515" y="1741874"/>
                  </a:cubicBezTo>
                  <a:cubicBezTo>
                    <a:pt x="6773417" y="1595374"/>
                    <a:pt x="7003016" y="1463878"/>
                    <a:pt x="7233658" y="1336032"/>
                  </a:cubicBezTo>
                  <a:cubicBezTo>
                    <a:pt x="7447472" y="1217582"/>
                    <a:pt x="7671461" y="1117262"/>
                    <a:pt x="7885927" y="999984"/>
                  </a:cubicBezTo>
                  <a:cubicBezTo>
                    <a:pt x="7917888" y="982503"/>
                    <a:pt x="7949278" y="963978"/>
                    <a:pt x="7979456" y="943887"/>
                  </a:cubicBezTo>
                  <a:lnTo>
                    <a:pt x="8032021" y="903967"/>
                  </a:lnTo>
                  <a:close/>
                  <a:moveTo>
                    <a:pt x="7540550" y="1426"/>
                  </a:moveTo>
                  <a:cubicBezTo>
                    <a:pt x="7635129" y="-890"/>
                    <a:pt x="7729708" y="-531"/>
                    <a:pt x="7823961" y="3579"/>
                  </a:cubicBezTo>
                  <a:cubicBezTo>
                    <a:pt x="7884230" y="6188"/>
                    <a:pt x="7943978" y="14146"/>
                    <a:pt x="8003726" y="25691"/>
                  </a:cubicBezTo>
                  <a:lnTo>
                    <a:pt x="8032021" y="32559"/>
                  </a:lnTo>
                  <a:lnTo>
                    <a:pt x="8032021" y="292326"/>
                  </a:lnTo>
                  <a:lnTo>
                    <a:pt x="7932850" y="262086"/>
                  </a:lnTo>
                  <a:cubicBezTo>
                    <a:pt x="7823471" y="238347"/>
                    <a:pt x="7712422" y="241135"/>
                    <a:pt x="7599319" y="254050"/>
                  </a:cubicBezTo>
                  <a:cubicBezTo>
                    <a:pt x="7423337" y="274271"/>
                    <a:pt x="7246573" y="286794"/>
                    <a:pt x="7070982" y="309362"/>
                  </a:cubicBezTo>
                  <a:cubicBezTo>
                    <a:pt x="6824425" y="341063"/>
                    <a:pt x="6578129" y="376155"/>
                    <a:pt x="6332614" y="414899"/>
                  </a:cubicBezTo>
                  <a:cubicBezTo>
                    <a:pt x="6041311" y="460819"/>
                    <a:pt x="5750007" y="507912"/>
                    <a:pt x="5460139" y="562443"/>
                  </a:cubicBezTo>
                  <a:cubicBezTo>
                    <a:pt x="5190883" y="613059"/>
                    <a:pt x="4921887" y="667066"/>
                    <a:pt x="4656023" y="732684"/>
                  </a:cubicBezTo>
                  <a:cubicBezTo>
                    <a:pt x="4277185" y="826221"/>
                    <a:pt x="3899522" y="925886"/>
                    <a:pt x="3524467" y="1033641"/>
                  </a:cubicBezTo>
                  <a:cubicBezTo>
                    <a:pt x="3128932" y="1147135"/>
                    <a:pt x="2732092" y="1259065"/>
                    <a:pt x="2345036" y="1397346"/>
                  </a:cubicBezTo>
                  <a:cubicBezTo>
                    <a:pt x="1887796" y="1560674"/>
                    <a:pt x="1440079" y="1750745"/>
                    <a:pt x="989101" y="1931163"/>
                  </a:cubicBezTo>
                  <a:cubicBezTo>
                    <a:pt x="885390" y="1972648"/>
                    <a:pt x="784940" y="2021959"/>
                    <a:pt x="682926" y="2067748"/>
                  </a:cubicBezTo>
                  <a:cubicBezTo>
                    <a:pt x="455283" y="2067748"/>
                    <a:pt x="227642" y="2067618"/>
                    <a:pt x="0" y="2067618"/>
                  </a:cubicBezTo>
                  <a:cubicBezTo>
                    <a:pt x="410147" y="1888636"/>
                    <a:pt x="817946" y="1704303"/>
                    <a:pt x="1230961" y="1532235"/>
                  </a:cubicBezTo>
                  <a:cubicBezTo>
                    <a:pt x="1583578" y="1385214"/>
                    <a:pt x="1939716" y="1246020"/>
                    <a:pt x="2298724" y="1115436"/>
                  </a:cubicBezTo>
                  <a:cubicBezTo>
                    <a:pt x="2538369" y="1028293"/>
                    <a:pt x="2785447" y="960717"/>
                    <a:pt x="3030048" y="887403"/>
                  </a:cubicBezTo>
                  <a:cubicBezTo>
                    <a:pt x="3286781" y="810435"/>
                    <a:pt x="3543384" y="732946"/>
                    <a:pt x="3802073" y="663545"/>
                  </a:cubicBezTo>
                  <a:cubicBezTo>
                    <a:pt x="4129772" y="575618"/>
                    <a:pt x="4459037" y="493563"/>
                    <a:pt x="4788564" y="412812"/>
                  </a:cubicBezTo>
                  <a:cubicBezTo>
                    <a:pt x="4950065" y="373284"/>
                    <a:pt x="5113003" y="338322"/>
                    <a:pt x="5276721" y="308841"/>
                  </a:cubicBezTo>
                  <a:cubicBezTo>
                    <a:pt x="5568939" y="256267"/>
                    <a:pt x="5861937" y="208652"/>
                    <a:pt x="6154937" y="160775"/>
                  </a:cubicBezTo>
                  <a:cubicBezTo>
                    <a:pt x="6331701" y="131945"/>
                    <a:pt x="6508595" y="104028"/>
                    <a:pt x="6686013" y="80416"/>
                  </a:cubicBezTo>
                  <a:cubicBezTo>
                    <a:pt x="6875953" y="55109"/>
                    <a:pt x="7066155" y="28626"/>
                    <a:pt x="7257139" y="15319"/>
                  </a:cubicBezTo>
                  <a:cubicBezTo>
                    <a:pt x="7351392" y="8732"/>
                    <a:pt x="7445971" y="3742"/>
                    <a:pt x="7540550" y="14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BC6C1C9C-6E9B-2E22-3997-91DFB46CD5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30068" y="5997137"/>
              <a:ext cx="1461933" cy="860864"/>
            </a:xfrm>
            <a:custGeom>
              <a:avLst/>
              <a:gdLst>
                <a:gd name="T0" fmla="*/ 1461933 w 1461933"/>
                <a:gd name="T1" fmla="*/ 0 h 860864"/>
                <a:gd name="T2" fmla="*/ 1461933 w 1461933"/>
                <a:gd name="T3" fmla="*/ 343665 h 860864"/>
                <a:gd name="T4" fmla="*/ 584022 w 1461933"/>
                <a:gd name="T5" fmla="*/ 860864 h 860864"/>
                <a:gd name="T6" fmla="*/ 0 w 1461933"/>
                <a:gd name="T7" fmla="*/ 860864 h 860864"/>
                <a:gd name="T8" fmla="*/ 22388 w 1461933"/>
                <a:gd name="T9" fmla="*/ 845059 h 860864"/>
                <a:gd name="T10" fmla="*/ 633433 w 1461933"/>
                <a:gd name="T11" fmla="*/ 463090 h 860864"/>
                <a:gd name="T12" fmla="*/ 1324316 w 1461933"/>
                <a:gd name="T13" fmla="*/ 92340 h 860864"/>
                <a:gd name="T14" fmla="*/ 1419501 w 1461933"/>
                <a:gd name="T15" fmla="*/ 31191 h 8608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61933" h="860864">
                  <a:moveTo>
                    <a:pt x="1461933" y="0"/>
                  </a:moveTo>
                  <a:lnTo>
                    <a:pt x="1461933" y="343665"/>
                  </a:lnTo>
                  <a:lnTo>
                    <a:pt x="584022" y="860864"/>
                  </a:lnTo>
                  <a:lnTo>
                    <a:pt x="0" y="860864"/>
                  </a:lnTo>
                  <a:lnTo>
                    <a:pt x="22388" y="845059"/>
                  </a:lnTo>
                  <a:cubicBezTo>
                    <a:pt x="224331" y="714865"/>
                    <a:pt x="425099" y="582454"/>
                    <a:pt x="633433" y="463090"/>
                  </a:cubicBezTo>
                  <a:cubicBezTo>
                    <a:pt x="860031" y="333159"/>
                    <a:pt x="1098631" y="223838"/>
                    <a:pt x="1324316" y="92340"/>
                  </a:cubicBezTo>
                  <a:cubicBezTo>
                    <a:pt x="1356865" y="73360"/>
                    <a:pt x="1388483" y="52789"/>
                    <a:pt x="1419501" y="31191"/>
                  </a:cubicBezTo>
                  <a:lnTo>
                    <a:pt x="1461933" y="0"/>
                  </a:lnTo>
                  <a:close/>
                </a:path>
              </a:pathLst>
            </a:custGeom>
            <a:solidFill>
              <a:srgbClr val="FBC1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pic>
        <p:nvPicPr>
          <p:cNvPr id="16" name="Graphic 18">
            <a:extLst>
              <a:ext uri="{FF2B5EF4-FFF2-40B4-BE49-F238E27FC236}">
                <a16:creationId xmlns:a16="http://schemas.microsoft.com/office/drawing/2014/main" id="{C6233DBC-377C-39CE-E94C-E3FB2FAC1E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A picture containing indoor, decorated, decorative, several&#10;&#10;Description automatically generated">
            <a:extLst>
              <a:ext uri="{FF2B5EF4-FFF2-40B4-BE49-F238E27FC236}">
                <a16:creationId xmlns:a16="http://schemas.microsoft.com/office/drawing/2014/main" id="{143F8492-68C7-11EC-6411-0EEA164D7F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81"/>
          <a:stretch/>
        </p:blipFill>
        <p:spPr>
          <a:xfrm>
            <a:off x="4976813" y="0"/>
            <a:ext cx="7610475" cy="3805238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201">
            <a:extLst>
              <a:ext uri="{FF2B5EF4-FFF2-40B4-BE49-F238E27FC236}">
                <a16:creationId xmlns:a16="http://schemas.microsoft.com/office/drawing/2014/main" id="{E8A4FCFA-C492-B5C9-59C0-27AA75E79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9" name="Slide Number Placeholder 25">
            <a:extLst>
              <a:ext uri="{FF2B5EF4-FFF2-40B4-BE49-F238E27FC236}">
                <a16:creationId xmlns:a16="http://schemas.microsoft.com/office/drawing/2014/main" id="{B35271B9-D12A-C2F3-A428-4522A45F6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5AC37-363C-634B-9EB6-060E4A026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75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Ad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>
            <a:extLst>
              <a:ext uri="{FF2B5EF4-FFF2-40B4-BE49-F238E27FC236}">
                <a16:creationId xmlns:a16="http://schemas.microsoft.com/office/drawing/2014/main" id="{2BE47264-8461-4D79-B10B-C75777A7EE15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4982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3DA07DE9-D8B1-8FBC-BFFE-0DD23BBAF5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01">
            <a:extLst>
              <a:ext uri="{FF2B5EF4-FFF2-40B4-BE49-F238E27FC236}">
                <a16:creationId xmlns:a16="http://schemas.microsoft.com/office/drawing/2014/main" id="{1BB39F20-1227-5BE4-694B-FE53182B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C2AC5-0869-20B0-AB0E-202F88AC11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52DB5-564D-BE4C-8280-AD305BE656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471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Add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>
            <a:extLst>
              <a:ext uri="{FF2B5EF4-FFF2-40B4-BE49-F238E27FC236}">
                <a16:creationId xmlns:a16="http://schemas.microsoft.com/office/drawing/2014/main" id="{7FA45BAF-FC37-3787-55EF-024E61E7BFE9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4982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B74CB2FE-1014-05B9-F20C-ACEEF2084B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29718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114800" y="659140"/>
            <a:ext cx="7239000" cy="551782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01">
            <a:extLst>
              <a:ext uri="{FF2B5EF4-FFF2-40B4-BE49-F238E27FC236}">
                <a16:creationId xmlns:a16="http://schemas.microsoft.com/office/drawing/2014/main" id="{25F15B3A-9016-A761-B06F-80316582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7A974FD6-2CB4-C9B4-C9AF-7CD9ED6345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F675E-648C-C540-9E91-0E3E7CD9FB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308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3">
            <a:extLst>
              <a:ext uri="{FF2B5EF4-FFF2-40B4-BE49-F238E27FC236}">
                <a16:creationId xmlns:a16="http://schemas.microsoft.com/office/drawing/2014/main" id="{231DD096-0D6F-CF18-7CC6-8D416AC3E880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30333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0AE837F6-385E-2844-8AAB-2601491154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201">
            <a:extLst>
              <a:ext uri="{FF2B5EF4-FFF2-40B4-BE49-F238E27FC236}">
                <a16:creationId xmlns:a16="http://schemas.microsoft.com/office/drawing/2014/main" id="{B1102AFF-BEFA-CB4C-86C0-C05523E6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60B6A0BB-DA82-F4F9-60DA-44DFBC5AF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020D0-2B19-CC4B-82F4-D1A3D22DA1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153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3">
            <a:extLst>
              <a:ext uri="{FF2B5EF4-FFF2-40B4-BE49-F238E27FC236}">
                <a16:creationId xmlns:a16="http://schemas.microsoft.com/office/drawing/2014/main" id="{2E60F6FF-7BA6-B26A-2C5E-2A794A4AE0E6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30333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9B5ABE-A064-A71B-B14C-B8D17AAEC7C6}"/>
              </a:ext>
            </a:extLst>
          </p:cNvPr>
          <p:cNvSpPr/>
          <p:nvPr userDrawn="1"/>
        </p:nvSpPr>
        <p:spPr>
          <a:xfrm>
            <a:off x="8062913" y="2041525"/>
            <a:ext cx="3194050" cy="31940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C95759-FD01-92BF-2E81-4CBD7AD5C2DB}"/>
              </a:ext>
            </a:extLst>
          </p:cNvPr>
          <p:cNvSpPr/>
          <p:nvPr userDrawn="1"/>
        </p:nvSpPr>
        <p:spPr>
          <a:xfrm>
            <a:off x="8161338" y="2139950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531E0-DDE2-80B1-045B-B081D8CE4CC8}"/>
              </a:ext>
            </a:extLst>
          </p:cNvPr>
          <p:cNvSpPr/>
          <p:nvPr userDrawn="1"/>
        </p:nvSpPr>
        <p:spPr>
          <a:xfrm>
            <a:off x="4498975" y="2041525"/>
            <a:ext cx="3194050" cy="31940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B89E69-05D9-1F41-134F-B5E158C4BF66}"/>
              </a:ext>
            </a:extLst>
          </p:cNvPr>
          <p:cNvSpPr/>
          <p:nvPr userDrawn="1"/>
        </p:nvSpPr>
        <p:spPr>
          <a:xfrm>
            <a:off x="4597400" y="2139950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A1FA5B-D18A-C38A-0A1A-630D1020C0C5}"/>
              </a:ext>
            </a:extLst>
          </p:cNvPr>
          <p:cNvSpPr/>
          <p:nvPr userDrawn="1"/>
        </p:nvSpPr>
        <p:spPr>
          <a:xfrm>
            <a:off x="935038" y="2041525"/>
            <a:ext cx="3194050" cy="31940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870675-313A-15C3-3E43-103670B9F7AD}"/>
              </a:ext>
            </a:extLst>
          </p:cNvPr>
          <p:cNvSpPr/>
          <p:nvPr userDrawn="1"/>
        </p:nvSpPr>
        <p:spPr>
          <a:xfrm>
            <a:off x="1033463" y="2139950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A8EA57-5663-0678-F8B6-7195A2AB16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935283" y="2504797"/>
            <a:ext cx="3196734" cy="439297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400" b="1" kern="1200" dirty="0">
                <a:solidFill>
                  <a:schemeClr val="accent1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498788" y="2504797"/>
            <a:ext cx="3196734" cy="439297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accent1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accen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8062717" y="2504797"/>
            <a:ext cx="3196734" cy="439297"/>
          </a:xfrm>
        </p:spPr>
        <p:txBody>
          <a:bodyPr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accent1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7"/>
          </p:nvPr>
        </p:nvSpPr>
        <p:spPr>
          <a:xfrm>
            <a:off x="1120378" y="2951028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274320">
            <a:noAutofit/>
          </a:bodyPr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6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8"/>
          </p:nvPr>
        </p:nvSpPr>
        <p:spPr>
          <a:xfrm>
            <a:off x="4684280" y="2951028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274320">
            <a:noAutofit/>
          </a:bodyPr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6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6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9"/>
          </p:nvPr>
        </p:nvSpPr>
        <p:spPr>
          <a:xfrm>
            <a:off x="8248209" y="2951028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27432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" name="Date Placeholder 201">
            <a:extLst>
              <a:ext uri="{FF2B5EF4-FFF2-40B4-BE49-F238E27FC236}">
                <a16:creationId xmlns:a16="http://schemas.microsoft.com/office/drawing/2014/main" id="{B637EAC9-3BFD-37B2-0644-401AFE6A7369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C48A297-AECC-BE15-ECE3-7B8875B2DC8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22D9E-B995-A248-B2F6-0102ED230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76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3">
            <a:extLst>
              <a:ext uri="{FF2B5EF4-FFF2-40B4-BE49-F238E27FC236}">
                <a16:creationId xmlns:a16="http://schemas.microsoft.com/office/drawing/2014/main" id="{2E60F6FF-7BA6-B26A-2C5E-2A794A4AE0E6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30333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9B5ABE-A064-A71B-B14C-B8D17AAEC7C6}"/>
              </a:ext>
            </a:extLst>
          </p:cNvPr>
          <p:cNvSpPr/>
          <p:nvPr userDrawn="1"/>
        </p:nvSpPr>
        <p:spPr>
          <a:xfrm>
            <a:off x="8062913" y="2041525"/>
            <a:ext cx="3194050" cy="31940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C95759-FD01-92BF-2E81-4CBD7AD5C2DB}"/>
              </a:ext>
            </a:extLst>
          </p:cNvPr>
          <p:cNvSpPr/>
          <p:nvPr userDrawn="1"/>
        </p:nvSpPr>
        <p:spPr>
          <a:xfrm>
            <a:off x="8161338" y="2139950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531E0-DDE2-80B1-045B-B081D8CE4CC8}"/>
              </a:ext>
            </a:extLst>
          </p:cNvPr>
          <p:cNvSpPr/>
          <p:nvPr userDrawn="1"/>
        </p:nvSpPr>
        <p:spPr>
          <a:xfrm>
            <a:off x="4498975" y="2041525"/>
            <a:ext cx="3194050" cy="31940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B89E69-05D9-1F41-134F-B5E158C4BF66}"/>
              </a:ext>
            </a:extLst>
          </p:cNvPr>
          <p:cNvSpPr/>
          <p:nvPr userDrawn="1"/>
        </p:nvSpPr>
        <p:spPr>
          <a:xfrm>
            <a:off x="4597400" y="2139950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A1FA5B-D18A-C38A-0A1A-630D1020C0C5}"/>
              </a:ext>
            </a:extLst>
          </p:cNvPr>
          <p:cNvSpPr/>
          <p:nvPr userDrawn="1"/>
        </p:nvSpPr>
        <p:spPr>
          <a:xfrm>
            <a:off x="935038" y="2041525"/>
            <a:ext cx="3194050" cy="31940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870675-313A-15C3-3E43-103670B9F7AD}"/>
              </a:ext>
            </a:extLst>
          </p:cNvPr>
          <p:cNvSpPr/>
          <p:nvPr userDrawn="1"/>
        </p:nvSpPr>
        <p:spPr>
          <a:xfrm>
            <a:off x="1033463" y="2139950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A8EA57-5663-0678-F8B6-7195A2AB16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935283" y="2504797"/>
            <a:ext cx="3196734" cy="439297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400" b="1" kern="1200" dirty="0">
                <a:solidFill>
                  <a:schemeClr val="accent1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498788" y="2504797"/>
            <a:ext cx="3196734" cy="439297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accent2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accent2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8062717" y="2504797"/>
            <a:ext cx="3196734" cy="439297"/>
          </a:xfrm>
        </p:spPr>
        <p:txBody>
          <a:bodyPr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accent3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7"/>
          </p:nvPr>
        </p:nvSpPr>
        <p:spPr>
          <a:xfrm>
            <a:off x="1120378" y="2951028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1"/>
          </a:solidFill>
        </p:spPr>
        <p:txBody>
          <a:bodyPr tIns="274320">
            <a:noAutofit/>
          </a:bodyPr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6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8"/>
          </p:nvPr>
        </p:nvSpPr>
        <p:spPr>
          <a:xfrm>
            <a:off x="4684280" y="2951028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2"/>
          </a:solidFill>
        </p:spPr>
        <p:txBody>
          <a:bodyPr tIns="274320">
            <a:noAutofit/>
          </a:bodyPr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6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6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9"/>
          </p:nvPr>
        </p:nvSpPr>
        <p:spPr>
          <a:xfrm>
            <a:off x="8248209" y="2951028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3"/>
          </a:solidFill>
        </p:spPr>
        <p:txBody>
          <a:bodyPr tIns="274320">
            <a:noAutofit/>
          </a:bodyPr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lang="en-US" sz="1600" b="0" i="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" name="Date Placeholder 201">
            <a:extLst>
              <a:ext uri="{FF2B5EF4-FFF2-40B4-BE49-F238E27FC236}">
                <a16:creationId xmlns:a16="http://schemas.microsoft.com/office/drawing/2014/main" id="{B637EAC9-3BFD-37B2-0644-401AFE6A7369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C48A297-AECC-BE15-ECE3-7B8875B2DC8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22D9E-B995-A248-B2F6-0102ED2309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112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3">
            <a:extLst>
              <a:ext uri="{FF2B5EF4-FFF2-40B4-BE49-F238E27FC236}">
                <a16:creationId xmlns:a16="http://schemas.microsoft.com/office/drawing/2014/main" id="{515C46FF-32CB-6EDF-3B04-77F6D8564B68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30333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DA2019-A6F3-13E5-F9AB-84519F808CBF}"/>
              </a:ext>
            </a:extLst>
          </p:cNvPr>
          <p:cNvSpPr/>
          <p:nvPr userDrawn="1"/>
        </p:nvSpPr>
        <p:spPr>
          <a:xfrm>
            <a:off x="8062913" y="1765300"/>
            <a:ext cx="3194050" cy="31924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93931D-8977-7DC5-4E04-76C378C3B20A}"/>
              </a:ext>
            </a:extLst>
          </p:cNvPr>
          <p:cNvSpPr/>
          <p:nvPr userDrawn="1"/>
        </p:nvSpPr>
        <p:spPr>
          <a:xfrm>
            <a:off x="8161338" y="1863725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17EC4F9-5EE8-BBBB-D630-45780831B7AA}"/>
              </a:ext>
            </a:extLst>
          </p:cNvPr>
          <p:cNvSpPr/>
          <p:nvPr userDrawn="1"/>
        </p:nvSpPr>
        <p:spPr>
          <a:xfrm>
            <a:off x="4498975" y="1765300"/>
            <a:ext cx="3194050" cy="31924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200DDC-E3B7-DA20-D936-DFC26D1BD10E}"/>
              </a:ext>
            </a:extLst>
          </p:cNvPr>
          <p:cNvSpPr/>
          <p:nvPr userDrawn="1"/>
        </p:nvSpPr>
        <p:spPr>
          <a:xfrm>
            <a:off x="4597400" y="1863725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EE497D-73F6-45E0-EB1A-32B71B78F631}"/>
              </a:ext>
            </a:extLst>
          </p:cNvPr>
          <p:cNvSpPr/>
          <p:nvPr userDrawn="1"/>
        </p:nvSpPr>
        <p:spPr>
          <a:xfrm>
            <a:off x="935038" y="1765300"/>
            <a:ext cx="3194050" cy="31924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EE73401-CF39-E74A-EE63-628F480AAFB3}"/>
              </a:ext>
            </a:extLst>
          </p:cNvPr>
          <p:cNvSpPr/>
          <p:nvPr userDrawn="1"/>
        </p:nvSpPr>
        <p:spPr>
          <a:xfrm>
            <a:off x="1033463" y="1863725"/>
            <a:ext cx="2997200" cy="29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/>
          <a:lstStyle/>
          <a:p>
            <a:pPr algn="ctr">
              <a:defRPr/>
            </a:pPr>
            <a:endParaRPr lang="en-US" sz="2400"/>
          </a:p>
        </p:txBody>
      </p:sp>
      <p:pic>
        <p:nvPicPr>
          <p:cNvPr id="22" name="Graphic 15">
            <a:extLst>
              <a:ext uri="{FF2B5EF4-FFF2-40B4-BE49-F238E27FC236}">
                <a16:creationId xmlns:a16="http://schemas.microsoft.com/office/drawing/2014/main" id="{8BBC38CC-0575-10DE-5F47-FF66F30AFD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8248209" y="2673934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3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4684280" y="2673934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2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1120378" y="2673934"/>
            <a:ext cx="2825438" cy="2099496"/>
          </a:xfrm>
          <a:custGeom>
            <a:avLst/>
            <a:gdLst>
              <a:gd name="connsiteX0" fmla="*/ 179521 w 2825438"/>
              <a:gd name="connsiteY0" fmla="*/ 0 h 2099496"/>
              <a:gd name="connsiteX1" fmla="*/ 2645918 w 2825438"/>
              <a:gd name="connsiteY1" fmla="*/ 0 h 2099496"/>
              <a:gd name="connsiteX2" fmla="*/ 2654956 w 2825438"/>
              <a:gd name="connsiteY2" fmla="*/ 14867 h 2099496"/>
              <a:gd name="connsiteX3" fmla="*/ 2723578 w 2825438"/>
              <a:gd name="connsiteY3" fmla="*/ 161792 h 2099496"/>
              <a:gd name="connsiteX4" fmla="*/ 2734096 w 2825438"/>
              <a:gd name="connsiteY4" fmla="*/ 190530 h 2099496"/>
              <a:gd name="connsiteX5" fmla="*/ 2773929 w 2825438"/>
              <a:gd name="connsiteY5" fmla="*/ 313216 h 2099496"/>
              <a:gd name="connsiteX6" fmla="*/ 2785275 w 2825438"/>
              <a:gd name="connsiteY6" fmla="*/ 357342 h 2099496"/>
              <a:gd name="connsiteX7" fmla="*/ 2808289 w 2825438"/>
              <a:gd name="connsiteY7" fmla="*/ 477541 h 2099496"/>
              <a:gd name="connsiteX8" fmla="*/ 2814951 w 2825438"/>
              <a:gd name="connsiteY8" fmla="*/ 521189 h 2099496"/>
              <a:gd name="connsiteX9" fmla="*/ 2825438 w 2825438"/>
              <a:gd name="connsiteY9" fmla="*/ 687320 h 2099496"/>
              <a:gd name="connsiteX10" fmla="*/ 2818173 w 2825438"/>
              <a:gd name="connsiteY10" fmla="*/ 831193 h 2099496"/>
              <a:gd name="connsiteX11" fmla="*/ 1412719 w 2825438"/>
              <a:gd name="connsiteY11" fmla="*/ 2099496 h 2099496"/>
              <a:gd name="connsiteX12" fmla="*/ 7265 w 2825438"/>
              <a:gd name="connsiteY12" fmla="*/ 831193 h 2099496"/>
              <a:gd name="connsiteX13" fmla="*/ 0 w 2825438"/>
              <a:gd name="connsiteY13" fmla="*/ 687320 h 2099496"/>
              <a:gd name="connsiteX14" fmla="*/ 10487 w 2825438"/>
              <a:gd name="connsiteY14" fmla="*/ 521188 h 2099496"/>
              <a:gd name="connsiteX15" fmla="*/ 17148 w 2825438"/>
              <a:gd name="connsiteY15" fmla="*/ 477544 h 2099496"/>
              <a:gd name="connsiteX16" fmla="*/ 40164 w 2825438"/>
              <a:gd name="connsiteY16" fmla="*/ 357339 h 2099496"/>
              <a:gd name="connsiteX17" fmla="*/ 51509 w 2825438"/>
              <a:gd name="connsiteY17" fmla="*/ 313220 h 2099496"/>
              <a:gd name="connsiteX18" fmla="*/ 91344 w 2825438"/>
              <a:gd name="connsiteY18" fmla="*/ 190524 h 2099496"/>
              <a:gd name="connsiteX19" fmla="*/ 101860 w 2825438"/>
              <a:gd name="connsiteY19" fmla="*/ 161794 h 2099496"/>
              <a:gd name="connsiteX20" fmla="*/ 170482 w 2825438"/>
              <a:gd name="connsiteY20" fmla="*/ 14867 h 2099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25438" h="2099496">
                <a:moveTo>
                  <a:pt x="179521" y="0"/>
                </a:moveTo>
                <a:lnTo>
                  <a:pt x="2645918" y="0"/>
                </a:lnTo>
                <a:lnTo>
                  <a:pt x="2654956" y="14867"/>
                </a:lnTo>
                <a:lnTo>
                  <a:pt x="2723578" y="161792"/>
                </a:lnTo>
                <a:lnTo>
                  <a:pt x="2734096" y="190530"/>
                </a:lnTo>
                <a:lnTo>
                  <a:pt x="2773929" y="313216"/>
                </a:lnTo>
                <a:lnTo>
                  <a:pt x="2785275" y="357342"/>
                </a:lnTo>
                <a:lnTo>
                  <a:pt x="2808289" y="477541"/>
                </a:lnTo>
                <a:lnTo>
                  <a:pt x="2814951" y="521189"/>
                </a:lnTo>
                <a:lnTo>
                  <a:pt x="2825438" y="687320"/>
                </a:lnTo>
                <a:lnTo>
                  <a:pt x="2818173" y="831193"/>
                </a:lnTo>
                <a:cubicBezTo>
                  <a:pt x="2745826" y="1543580"/>
                  <a:pt x="2144193" y="2099496"/>
                  <a:pt x="1412719" y="2099496"/>
                </a:cubicBezTo>
                <a:cubicBezTo>
                  <a:pt x="681245" y="2099496"/>
                  <a:pt x="79612" y="1543580"/>
                  <a:pt x="7265" y="831193"/>
                </a:cubicBezTo>
                <a:lnTo>
                  <a:pt x="0" y="687320"/>
                </a:lnTo>
                <a:lnTo>
                  <a:pt x="10487" y="521188"/>
                </a:lnTo>
                <a:lnTo>
                  <a:pt x="17148" y="477544"/>
                </a:lnTo>
                <a:lnTo>
                  <a:pt x="40164" y="357339"/>
                </a:lnTo>
                <a:lnTo>
                  <a:pt x="51509" y="313220"/>
                </a:lnTo>
                <a:lnTo>
                  <a:pt x="91344" y="190524"/>
                </a:lnTo>
                <a:lnTo>
                  <a:pt x="101860" y="161794"/>
                </a:lnTo>
                <a:lnTo>
                  <a:pt x="170482" y="14867"/>
                </a:lnTo>
                <a:close/>
              </a:path>
            </a:pathLst>
          </a:custGeom>
          <a:solidFill>
            <a:schemeClr val="accent1"/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935283" y="2227703"/>
            <a:ext cx="3196734" cy="439297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400" b="1" kern="1200" dirty="0">
                <a:solidFill>
                  <a:schemeClr val="accent1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498788" y="2227703"/>
            <a:ext cx="3196734" cy="439297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accent2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8062717" y="2227703"/>
            <a:ext cx="3196734" cy="439297"/>
          </a:xfrm>
        </p:spPr>
        <p:txBody>
          <a:bodyPr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accent3"/>
                </a:solidFill>
                <a:latin typeface="ALDI SUED OT-Bold" panose="0200060604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120775" y="5183415"/>
            <a:ext cx="2825750" cy="893762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4684280" y="5183415"/>
            <a:ext cx="2825750" cy="893762"/>
          </a:xfrm>
        </p:spPr>
        <p:txBody>
          <a:bodyPr/>
          <a:lstStyle>
            <a:lvl1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ctr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8248209" y="5183415"/>
            <a:ext cx="2825750" cy="893762"/>
          </a:xfrm>
        </p:spPr>
        <p:txBody>
          <a:bodyPr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2pPr>
            <a:lvl3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3pPr>
            <a:lvl4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 smtClean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4pPr>
            <a:lvl5pPr marL="0" indent="0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1200" kern="1200" dirty="0">
                <a:solidFill>
                  <a:schemeClr val="lt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3" name="Date Placeholder 201">
            <a:extLst>
              <a:ext uri="{FF2B5EF4-FFF2-40B4-BE49-F238E27FC236}">
                <a16:creationId xmlns:a16="http://schemas.microsoft.com/office/drawing/2014/main" id="{D763E514-1616-AB63-CC5A-B9A560256F2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9F659CC6-D6E1-2BB1-2DAF-11B2681C739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B99ED-5E6A-8945-893D-E9A05B0F4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228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>
            <a:extLst>
              <a:ext uri="{FF2B5EF4-FFF2-40B4-BE49-F238E27FC236}">
                <a16:creationId xmlns:a16="http://schemas.microsoft.com/office/drawing/2014/main" id="{B80E332D-2BFC-D075-348B-D66F835AADFB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30333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4427DF83-F885-BDFD-C8A0-F14E45003D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29718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114800" y="659140"/>
            <a:ext cx="7239000" cy="551782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01">
            <a:extLst>
              <a:ext uri="{FF2B5EF4-FFF2-40B4-BE49-F238E27FC236}">
                <a16:creationId xmlns:a16="http://schemas.microsoft.com/office/drawing/2014/main" id="{26DA4E85-360F-656E-C848-DFC63D2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C367A330-51A2-70BC-5415-6A2AB7CBC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AFDC6-7D00-2A4C-ADCA-A73E1E45A0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703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CEA3B6DD-444A-6632-EF85-5B9688183CE5}"/>
              </a:ext>
            </a:extLst>
          </p:cNvPr>
          <p:cNvSpPr>
            <a:spLocks/>
          </p:cNvSpPr>
          <p:nvPr/>
        </p:nvSpPr>
        <p:spPr bwMode="auto">
          <a:xfrm>
            <a:off x="0" y="561975"/>
            <a:ext cx="12192000" cy="5151438"/>
          </a:xfrm>
          <a:custGeom>
            <a:avLst/>
            <a:gdLst>
              <a:gd name="T0" fmla="*/ 1327338 w 12192000"/>
              <a:gd name="T1" fmla="*/ 370 h 4568627"/>
              <a:gd name="T2" fmla="*/ 3584897 w 12192000"/>
              <a:gd name="T3" fmla="*/ 191821 h 4568627"/>
              <a:gd name="T4" fmla="*/ 6727493 w 12192000"/>
              <a:gd name="T5" fmla="*/ 939389 h 4568627"/>
              <a:gd name="T6" fmla="*/ 8629638 w 12192000"/>
              <a:gd name="T7" fmla="*/ 1224659 h 4568627"/>
              <a:gd name="T8" fmla="*/ 10494152 w 12192000"/>
              <a:gd name="T9" fmla="*/ 1022844 h 4568627"/>
              <a:gd name="T10" fmla="*/ 12014187 w 12192000"/>
              <a:gd name="T11" fmla="*/ 842655 h 4568627"/>
              <a:gd name="T12" fmla="*/ 12192000 w 12192000"/>
              <a:gd name="T13" fmla="*/ 834441 h 4568627"/>
              <a:gd name="T14" fmla="*/ 12192000 w 12192000"/>
              <a:gd name="T15" fmla="*/ 1739914 h 4568627"/>
              <a:gd name="T16" fmla="*/ 0 w 12192000"/>
              <a:gd name="T17" fmla="*/ 1739914 h 4568627"/>
              <a:gd name="T18" fmla="*/ 0 w 12192000"/>
              <a:gd name="T19" fmla="*/ 108854 h 4568627"/>
              <a:gd name="T20" fmla="*/ 205597 w 12192000"/>
              <a:gd name="T21" fmla="*/ 77223 h 4568627"/>
              <a:gd name="T22" fmla="*/ 1327338 w 12192000"/>
              <a:gd name="T23" fmla="*/ 370 h 456862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192000" h="4568627">
                <a:moveTo>
                  <a:pt x="1327338" y="971"/>
                </a:moveTo>
                <a:cubicBezTo>
                  <a:pt x="2093745" y="-15791"/>
                  <a:pt x="2880296" y="185919"/>
                  <a:pt x="3584897" y="503679"/>
                </a:cubicBezTo>
                <a:cubicBezTo>
                  <a:pt x="4712322" y="1012095"/>
                  <a:pt x="5691587" y="1791040"/>
                  <a:pt x="6727493" y="2466625"/>
                </a:cubicBezTo>
                <a:cubicBezTo>
                  <a:pt x="7305990" y="2843970"/>
                  <a:pt x="7939143" y="3200706"/>
                  <a:pt x="8629638" y="3215681"/>
                </a:cubicBezTo>
                <a:cubicBezTo>
                  <a:pt x="9280904" y="3229826"/>
                  <a:pt x="9893896" y="2938882"/>
                  <a:pt x="10494152" y="2685761"/>
                </a:cubicBezTo>
                <a:cubicBezTo>
                  <a:pt x="10984097" y="2479065"/>
                  <a:pt x="11490603" y="2292312"/>
                  <a:pt x="12014187" y="2212624"/>
                </a:cubicBezTo>
                <a:lnTo>
                  <a:pt x="12192000" y="2191057"/>
                </a:lnTo>
                <a:lnTo>
                  <a:pt x="12192000" y="4568627"/>
                </a:lnTo>
                <a:lnTo>
                  <a:pt x="0" y="4568627"/>
                </a:lnTo>
                <a:lnTo>
                  <a:pt x="0" y="285827"/>
                </a:lnTo>
                <a:lnTo>
                  <a:pt x="205597" y="202771"/>
                </a:lnTo>
                <a:cubicBezTo>
                  <a:pt x="565966" y="72351"/>
                  <a:pt x="944134" y="9352"/>
                  <a:pt x="1327338" y="97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FAD78B3-298E-0A4F-5533-E1F1429517CD}"/>
              </a:ext>
            </a:extLst>
          </p:cNvPr>
          <p:cNvSpPr>
            <a:spLocks/>
          </p:cNvSpPr>
          <p:nvPr/>
        </p:nvSpPr>
        <p:spPr bwMode="auto">
          <a:xfrm>
            <a:off x="0" y="1187450"/>
            <a:ext cx="12192000" cy="5670550"/>
          </a:xfrm>
          <a:custGeom>
            <a:avLst/>
            <a:gdLst>
              <a:gd name="connsiteX0" fmla="*/ 1491294 w 12192000"/>
              <a:gd name="connsiteY0" fmla="*/ 652 h 5670935"/>
              <a:gd name="connsiteX1" fmla="*/ 2462143 w 12192000"/>
              <a:gd name="connsiteY1" fmla="*/ 123783 h 5670935"/>
              <a:gd name="connsiteX2" fmla="*/ 5154755 w 12192000"/>
              <a:gd name="connsiteY2" fmla="*/ 1595110 h 5670935"/>
              <a:gd name="connsiteX3" fmla="*/ 7843399 w 12192000"/>
              <a:gd name="connsiteY3" fmla="*/ 3078675 h 5670935"/>
              <a:gd name="connsiteX4" fmla="*/ 11139658 w 12192000"/>
              <a:gd name="connsiteY4" fmla="*/ 2889664 h 5670935"/>
              <a:gd name="connsiteX5" fmla="*/ 12100742 w 12192000"/>
              <a:gd name="connsiteY5" fmla="*/ 2609070 h 5670935"/>
              <a:gd name="connsiteX6" fmla="*/ 12192000 w 12192000"/>
              <a:gd name="connsiteY6" fmla="*/ 2596010 h 5670935"/>
              <a:gd name="connsiteX7" fmla="*/ 12192000 w 12192000"/>
              <a:gd name="connsiteY7" fmla="*/ 3532594 h 5670935"/>
              <a:gd name="connsiteX8" fmla="*/ 12192000 w 12192000"/>
              <a:gd name="connsiteY8" fmla="*/ 4375534 h 5670935"/>
              <a:gd name="connsiteX9" fmla="*/ 12192000 w 12192000"/>
              <a:gd name="connsiteY9" fmla="*/ 5670935 h 5670935"/>
              <a:gd name="connsiteX10" fmla="*/ 0 w 12192000"/>
              <a:gd name="connsiteY10" fmla="*/ 5670935 h 5670935"/>
              <a:gd name="connsiteX11" fmla="*/ 0 w 12192000"/>
              <a:gd name="connsiteY11" fmla="*/ 4375534 h 5670935"/>
              <a:gd name="connsiteX12" fmla="*/ 0 w 12192000"/>
              <a:gd name="connsiteY12" fmla="*/ 965805 h 5670935"/>
              <a:gd name="connsiteX13" fmla="*/ 0 w 12192000"/>
              <a:gd name="connsiteY13" fmla="*/ 459931 h 5670935"/>
              <a:gd name="connsiteX14" fmla="*/ 91467 w 12192000"/>
              <a:gd name="connsiteY14" fmla="*/ 398747 h 5670935"/>
              <a:gd name="connsiteX15" fmla="*/ 1491294 w 12192000"/>
              <a:gd name="connsiteY15" fmla="*/ 652 h 567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5670935">
                <a:moveTo>
                  <a:pt x="1491294" y="652"/>
                </a:moveTo>
                <a:cubicBezTo>
                  <a:pt x="1817655" y="-5959"/>
                  <a:pt x="2146447" y="37851"/>
                  <a:pt x="2462143" y="123783"/>
                </a:cubicBezTo>
                <a:cubicBezTo>
                  <a:pt x="3426113" y="386294"/>
                  <a:pt x="4299266" y="993781"/>
                  <a:pt x="5154755" y="1595110"/>
                </a:cubicBezTo>
                <a:cubicBezTo>
                  <a:pt x="6010243" y="2196362"/>
                  <a:pt x="6881030" y="2807512"/>
                  <a:pt x="7843399" y="3078675"/>
                </a:cubicBezTo>
                <a:cubicBezTo>
                  <a:pt x="8925832" y="3383587"/>
                  <a:pt x="10066055" y="3237911"/>
                  <a:pt x="11139658" y="2889664"/>
                </a:cubicBezTo>
                <a:cubicBezTo>
                  <a:pt x="11457123" y="2786681"/>
                  <a:pt x="11777183" y="2665319"/>
                  <a:pt x="12100742" y="2609070"/>
                </a:cubicBezTo>
                <a:lnTo>
                  <a:pt x="12192000" y="2596010"/>
                </a:lnTo>
                <a:lnTo>
                  <a:pt x="12192000" y="3532594"/>
                </a:lnTo>
                <a:lnTo>
                  <a:pt x="12192000" y="4375534"/>
                </a:lnTo>
                <a:lnTo>
                  <a:pt x="12192000" y="5670935"/>
                </a:lnTo>
                <a:lnTo>
                  <a:pt x="0" y="5670935"/>
                </a:lnTo>
                <a:lnTo>
                  <a:pt x="0" y="4375534"/>
                </a:lnTo>
                <a:lnTo>
                  <a:pt x="0" y="965805"/>
                </a:lnTo>
                <a:lnTo>
                  <a:pt x="0" y="459931"/>
                </a:lnTo>
                <a:lnTo>
                  <a:pt x="91467" y="398747"/>
                </a:lnTo>
                <a:cubicBezTo>
                  <a:pt x="517678" y="133930"/>
                  <a:pt x="1001752" y="10568"/>
                  <a:pt x="1491294" y="652"/>
                </a:cubicBezTo>
                <a:close/>
              </a:path>
            </a:pathLst>
          </a:custGeom>
          <a:solidFill>
            <a:schemeClr val="tx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E4DAB96B-66B0-96DB-56F5-8098425390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201">
            <a:extLst>
              <a:ext uri="{FF2B5EF4-FFF2-40B4-BE49-F238E27FC236}">
                <a16:creationId xmlns:a16="http://schemas.microsoft.com/office/drawing/2014/main" id="{5430D69B-733A-C248-7EBA-62580D782C4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F8283-255F-0306-7473-A14C92C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BA1EDDDD-867C-2E49-98AB-A462939D45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64797A7-D47C-3E68-FAFA-13895BFC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4E7D16-6DCB-44AE-B591-2FD106534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2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i="0" kern="1200" dirty="0">
                <a:solidFill>
                  <a:schemeClr val="tx2">
                    <a:lumMod val="10000"/>
                    <a:lumOff val="9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9211251F-F6CB-22A4-FD1B-B56013ECBC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300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62847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CEA3B6DD-444A-6632-EF85-5B9688183CE5}"/>
              </a:ext>
            </a:extLst>
          </p:cNvPr>
          <p:cNvSpPr>
            <a:spLocks/>
          </p:cNvSpPr>
          <p:nvPr/>
        </p:nvSpPr>
        <p:spPr bwMode="auto">
          <a:xfrm>
            <a:off x="0" y="561975"/>
            <a:ext cx="12192000" cy="5151438"/>
          </a:xfrm>
          <a:custGeom>
            <a:avLst/>
            <a:gdLst>
              <a:gd name="T0" fmla="*/ 1327338 w 12192000"/>
              <a:gd name="T1" fmla="*/ 370 h 4568627"/>
              <a:gd name="T2" fmla="*/ 3584897 w 12192000"/>
              <a:gd name="T3" fmla="*/ 191821 h 4568627"/>
              <a:gd name="T4" fmla="*/ 6727493 w 12192000"/>
              <a:gd name="T5" fmla="*/ 939389 h 4568627"/>
              <a:gd name="T6" fmla="*/ 8629638 w 12192000"/>
              <a:gd name="T7" fmla="*/ 1224659 h 4568627"/>
              <a:gd name="T8" fmla="*/ 10494152 w 12192000"/>
              <a:gd name="T9" fmla="*/ 1022844 h 4568627"/>
              <a:gd name="T10" fmla="*/ 12014187 w 12192000"/>
              <a:gd name="T11" fmla="*/ 842655 h 4568627"/>
              <a:gd name="T12" fmla="*/ 12192000 w 12192000"/>
              <a:gd name="T13" fmla="*/ 834441 h 4568627"/>
              <a:gd name="T14" fmla="*/ 12192000 w 12192000"/>
              <a:gd name="T15" fmla="*/ 1739914 h 4568627"/>
              <a:gd name="T16" fmla="*/ 0 w 12192000"/>
              <a:gd name="T17" fmla="*/ 1739914 h 4568627"/>
              <a:gd name="T18" fmla="*/ 0 w 12192000"/>
              <a:gd name="T19" fmla="*/ 108854 h 4568627"/>
              <a:gd name="T20" fmla="*/ 205597 w 12192000"/>
              <a:gd name="T21" fmla="*/ 77223 h 4568627"/>
              <a:gd name="T22" fmla="*/ 1327338 w 12192000"/>
              <a:gd name="T23" fmla="*/ 370 h 456862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192000" h="4568627">
                <a:moveTo>
                  <a:pt x="1327338" y="971"/>
                </a:moveTo>
                <a:cubicBezTo>
                  <a:pt x="2093745" y="-15791"/>
                  <a:pt x="2880296" y="185919"/>
                  <a:pt x="3584897" y="503679"/>
                </a:cubicBezTo>
                <a:cubicBezTo>
                  <a:pt x="4712322" y="1012095"/>
                  <a:pt x="5691587" y="1791040"/>
                  <a:pt x="6727493" y="2466625"/>
                </a:cubicBezTo>
                <a:cubicBezTo>
                  <a:pt x="7305990" y="2843970"/>
                  <a:pt x="7939143" y="3200706"/>
                  <a:pt x="8629638" y="3215681"/>
                </a:cubicBezTo>
                <a:cubicBezTo>
                  <a:pt x="9280904" y="3229826"/>
                  <a:pt x="9893896" y="2938882"/>
                  <a:pt x="10494152" y="2685761"/>
                </a:cubicBezTo>
                <a:cubicBezTo>
                  <a:pt x="10984097" y="2479065"/>
                  <a:pt x="11490603" y="2292312"/>
                  <a:pt x="12014187" y="2212624"/>
                </a:cubicBezTo>
                <a:lnTo>
                  <a:pt x="12192000" y="2191057"/>
                </a:lnTo>
                <a:lnTo>
                  <a:pt x="12192000" y="4568627"/>
                </a:lnTo>
                <a:lnTo>
                  <a:pt x="0" y="4568627"/>
                </a:lnTo>
                <a:lnTo>
                  <a:pt x="0" y="285827"/>
                </a:lnTo>
                <a:lnTo>
                  <a:pt x="205597" y="202771"/>
                </a:lnTo>
                <a:cubicBezTo>
                  <a:pt x="565966" y="72351"/>
                  <a:pt x="944134" y="9352"/>
                  <a:pt x="1327338" y="97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FAD78B3-298E-0A4F-5533-E1F1429517CD}"/>
              </a:ext>
            </a:extLst>
          </p:cNvPr>
          <p:cNvSpPr>
            <a:spLocks/>
          </p:cNvSpPr>
          <p:nvPr/>
        </p:nvSpPr>
        <p:spPr bwMode="auto">
          <a:xfrm>
            <a:off x="0" y="1187450"/>
            <a:ext cx="12192000" cy="5670550"/>
          </a:xfrm>
          <a:custGeom>
            <a:avLst/>
            <a:gdLst>
              <a:gd name="connsiteX0" fmla="*/ 1491294 w 12192000"/>
              <a:gd name="connsiteY0" fmla="*/ 652 h 5670935"/>
              <a:gd name="connsiteX1" fmla="*/ 2462143 w 12192000"/>
              <a:gd name="connsiteY1" fmla="*/ 123783 h 5670935"/>
              <a:gd name="connsiteX2" fmla="*/ 5154755 w 12192000"/>
              <a:gd name="connsiteY2" fmla="*/ 1595110 h 5670935"/>
              <a:gd name="connsiteX3" fmla="*/ 7843399 w 12192000"/>
              <a:gd name="connsiteY3" fmla="*/ 3078675 h 5670935"/>
              <a:gd name="connsiteX4" fmla="*/ 11139658 w 12192000"/>
              <a:gd name="connsiteY4" fmla="*/ 2889664 h 5670935"/>
              <a:gd name="connsiteX5" fmla="*/ 12100742 w 12192000"/>
              <a:gd name="connsiteY5" fmla="*/ 2609070 h 5670935"/>
              <a:gd name="connsiteX6" fmla="*/ 12192000 w 12192000"/>
              <a:gd name="connsiteY6" fmla="*/ 2596010 h 5670935"/>
              <a:gd name="connsiteX7" fmla="*/ 12192000 w 12192000"/>
              <a:gd name="connsiteY7" fmla="*/ 3532594 h 5670935"/>
              <a:gd name="connsiteX8" fmla="*/ 12192000 w 12192000"/>
              <a:gd name="connsiteY8" fmla="*/ 4375534 h 5670935"/>
              <a:gd name="connsiteX9" fmla="*/ 12192000 w 12192000"/>
              <a:gd name="connsiteY9" fmla="*/ 5670935 h 5670935"/>
              <a:gd name="connsiteX10" fmla="*/ 0 w 12192000"/>
              <a:gd name="connsiteY10" fmla="*/ 5670935 h 5670935"/>
              <a:gd name="connsiteX11" fmla="*/ 0 w 12192000"/>
              <a:gd name="connsiteY11" fmla="*/ 4375534 h 5670935"/>
              <a:gd name="connsiteX12" fmla="*/ 0 w 12192000"/>
              <a:gd name="connsiteY12" fmla="*/ 965805 h 5670935"/>
              <a:gd name="connsiteX13" fmla="*/ 0 w 12192000"/>
              <a:gd name="connsiteY13" fmla="*/ 459931 h 5670935"/>
              <a:gd name="connsiteX14" fmla="*/ 91467 w 12192000"/>
              <a:gd name="connsiteY14" fmla="*/ 398747 h 5670935"/>
              <a:gd name="connsiteX15" fmla="*/ 1491294 w 12192000"/>
              <a:gd name="connsiteY15" fmla="*/ 652 h 567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5670935">
                <a:moveTo>
                  <a:pt x="1491294" y="652"/>
                </a:moveTo>
                <a:cubicBezTo>
                  <a:pt x="1817655" y="-5959"/>
                  <a:pt x="2146447" y="37851"/>
                  <a:pt x="2462143" y="123783"/>
                </a:cubicBezTo>
                <a:cubicBezTo>
                  <a:pt x="3426113" y="386294"/>
                  <a:pt x="4299266" y="993781"/>
                  <a:pt x="5154755" y="1595110"/>
                </a:cubicBezTo>
                <a:cubicBezTo>
                  <a:pt x="6010243" y="2196362"/>
                  <a:pt x="6881030" y="2807512"/>
                  <a:pt x="7843399" y="3078675"/>
                </a:cubicBezTo>
                <a:cubicBezTo>
                  <a:pt x="8925832" y="3383587"/>
                  <a:pt x="10066055" y="3237911"/>
                  <a:pt x="11139658" y="2889664"/>
                </a:cubicBezTo>
                <a:cubicBezTo>
                  <a:pt x="11457123" y="2786681"/>
                  <a:pt x="11777183" y="2665319"/>
                  <a:pt x="12100742" y="2609070"/>
                </a:cubicBezTo>
                <a:lnTo>
                  <a:pt x="12192000" y="2596010"/>
                </a:lnTo>
                <a:lnTo>
                  <a:pt x="12192000" y="3532594"/>
                </a:lnTo>
                <a:lnTo>
                  <a:pt x="12192000" y="4375534"/>
                </a:lnTo>
                <a:lnTo>
                  <a:pt x="12192000" y="5670935"/>
                </a:lnTo>
                <a:lnTo>
                  <a:pt x="0" y="5670935"/>
                </a:lnTo>
                <a:lnTo>
                  <a:pt x="0" y="4375534"/>
                </a:lnTo>
                <a:lnTo>
                  <a:pt x="0" y="965805"/>
                </a:lnTo>
                <a:lnTo>
                  <a:pt x="0" y="459931"/>
                </a:lnTo>
                <a:lnTo>
                  <a:pt x="91467" y="398747"/>
                </a:lnTo>
                <a:cubicBezTo>
                  <a:pt x="517678" y="133930"/>
                  <a:pt x="1001752" y="10568"/>
                  <a:pt x="1491294" y="652"/>
                </a:cubicBezTo>
                <a:close/>
              </a:path>
            </a:pathLst>
          </a:custGeom>
          <a:solidFill>
            <a:schemeClr val="tx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E4DAB96B-66B0-96DB-56F5-8098425390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198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41248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rgbClr val="BEC7F0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348672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" name="Date Placeholder 201">
            <a:extLst>
              <a:ext uri="{FF2B5EF4-FFF2-40B4-BE49-F238E27FC236}">
                <a16:creationId xmlns:a16="http://schemas.microsoft.com/office/drawing/2014/main" id="{5430D69B-733A-C248-7EBA-62580D782C4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F8283-255F-0306-7473-A14C92C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BA1EDDDD-867C-2E49-98AB-A462939D45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8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3">
            <a:extLst>
              <a:ext uri="{FF2B5EF4-FFF2-40B4-BE49-F238E27FC236}">
                <a16:creationId xmlns:a16="http://schemas.microsoft.com/office/drawing/2014/main" id="{B80E332D-2BFC-D075-348B-D66F835AADFB}"/>
              </a:ext>
            </a:extLst>
          </p:cNvPr>
          <p:cNvSpPr>
            <a:spLocks/>
          </p:cNvSpPr>
          <p:nvPr userDrawn="1"/>
        </p:nvSpPr>
        <p:spPr bwMode="auto">
          <a:xfrm>
            <a:off x="11113" y="3175000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30333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7" name="Graphic 9">
            <a:extLst>
              <a:ext uri="{FF2B5EF4-FFF2-40B4-BE49-F238E27FC236}">
                <a16:creationId xmlns:a16="http://schemas.microsoft.com/office/drawing/2014/main" id="{4427DF83-F885-BDFD-C8A0-F14E45003D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29718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114800" y="659140"/>
            <a:ext cx="7239000" cy="551782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201">
            <a:extLst>
              <a:ext uri="{FF2B5EF4-FFF2-40B4-BE49-F238E27FC236}">
                <a16:creationId xmlns:a16="http://schemas.microsoft.com/office/drawing/2014/main" id="{26DA4E85-360F-656E-C848-DFC63D2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C367A330-51A2-70BC-5415-6A2AB7CBCF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AFDC6-7D00-2A4C-ADCA-A73E1E45A0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78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Add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FC2CFC9C-C51E-194C-19BA-B0B93B3CEEA0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0" y="3175"/>
            <a:ext cx="10047288" cy="6851650"/>
            <a:chOff x="2138363" y="3175"/>
            <a:chExt cx="10047287" cy="6851650"/>
          </a:xfrm>
        </p:grpSpPr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D17B25FA-4906-E17B-9FE8-DC0233D7550E}"/>
                </a:ext>
              </a:extLst>
            </p:cNvPr>
            <p:cNvSpPr/>
            <p:nvPr/>
          </p:nvSpPr>
          <p:spPr>
            <a:xfrm>
              <a:off x="2138363" y="3175"/>
              <a:ext cx="10047287" cy="6851650"/>
            </a:xfrm>
            <a:custGeom>
              <a:avLst/>
              <a:gdLst>
                <a:gd name="connsiteX0" fmla="*/ 10047636 w 10047635"/>
                <a:gd name="connsiteY0" fmla="*/ 0 h 6851655"/>
                <a:gd name="connsiteX1" fmla="*/ 10047636 w 10047635"/>
                <a:gd name="connsiteY1" fmla="*/ 6851656 h 6851655"/>
                <a:gd name="connsiteX2" fmla="*/ 0 w 10047635"/>
                <a:gd name="connsiteY2" fmla="*/ 6851656 h 6851655"/>
                <a:gd name="connsiteX3" fmla="*/ 586958 w 10047635"/>
                <a:gd name="connsiteY3" fmla="*/ 6507804 h 6851655"/>
                <a:gd name="connsiteX4" fmla="*/ 1984189 w 10047635"/>
                <a:gd name="connsiteY4" fmla="*/ 6210836 h 6851655"/>
                <a:gd name="connsiteX5" fmla="*/ 3313791 w 10047635"/>
                <a:gd name="connsiteY5" fmla="*/ 5721894 h 6851655"/>
                <a:gd name="connsiteX6" fmla="*/ 4668642 w 10047635"/>
                <a:gd name="connsiteY6" fmla="*/ 4476098 h 6851655"/>
                <a:gd name="connsiteX7" fmla="*/ 6283222 w 10047635"/>
                <a:gd name="connsiteY7" fmla="*/ 4262111 h 6851655"/>
                <a:gd name="connsiteX8" fmla="*/ 6960521 w 10047635"/>
                <a:gd name="connsiteY8" fmla="*/ 2712558 h 6851655"/>
                <a:gd name="connsiteX9" fmla="*/ 5292904 w 10047635"/>
                <a:gd name="connsiteY9" fmla="*/ 1113140 h 6851655"/>
                <a:gd name="connsiteX10" fmla="*/ 4987308 w 10047635"/>
                <a:gd name="connsiteY10" fmla="*/ 0 h 6851655"/>
                <a:gd name="connsiteX11" fmla="*/ 10047636 w 10047635"/>
                <a:gd name="connsiteY11" fmla="*/ 0 h 68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solidFill>
              <a:srgbClr val="C1040F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ID">
                <a:latin typeface="Open Sans" panose="020F0502020204030204" pitchFamily="34" charset="0"/>
              </a:endParaRPr>
            </a:p>
          </p:txBody>
        </p:sp>
        <p:sp>
          <p:nvSpPr>
            <p:cNvPr id="8" name="Freeform: Shape 18">
              <a:extLst>
                <a:ext uri="{FF2B5EF4-FFF2-40B4-BE49-F238E27FC236}">
                  <a16:creationId xmlns:a16="http://schemas.microsoft.com/office/drawing/2014/main" id="{AB326C89-4216-E3BE-F4BC-18FD3E1B5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solidFill>
              <a:srgbClr val="91030B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</p:grp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67401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867402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i="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4300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1" name="Date Placeholder 201">
            <a:extLst>
              <a:ext uri="{FF2B5EF4-FFF2-40B4-BE49-F238E27FC236}">
                <a16:creationId xmlns:a16="http://schemas.microsoft.com/office/drawing/2014/main" id="{FF0A3E01-662A-4926-2682-231F97BA3A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485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lideAdd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FC2CFC9C-C51E-194C-19BA-B0B93B3CEEA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44712" y="3175"/>
            <a:ext cx="10047288" cy="6851650"/>
            <a:chOff x="2138363" y="3175"/>
            <a:chExt cx="10047287" cy="6851650"/>
          </a:xfrm>
        </p:grpSpPr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D17B25FA-4906-E17B-9FE8-DC0233D7550E}"/>
                </a:ext>
              </a:extLst>
            </p:cNvPr>
            <p:cNvSpPr/>
            <p:nvPr/>
          </p:nvSpPr>
          <p:spPr>
            <a:xfrm>
              <a:off x="2138363" y="3175"/>
              <a:ext cx="10047287" cy="6851650"/>
            </a:xfrm>
            <a:custGeom>
              <a:avLst/>
              <a:gdLst>
                <a:gd name="connsiteX0" fmla="*/ 10047636 w 10047635"/>
                <a:gd name="connsiteY0" fmla="*/ 0 h 6851655"/>
                <a:gd name="connsiteX1" fmla="*/ 10047636 w 10047635"/>
                <a:gd name="connsiteY1" fmla="*/ 6851656 h 6851655"/>
                <a:gd name="connsiteX2" fmla="*/ 0 w 10047635"/>
                <a:gd name="connsiteY2" fmla="*/ 6851656 h 6851655"/>
                <a:gd name="connsiteX3" fmla="*/ 586958 w 10047635"/>
                <a:gd name="connsiteY3" fmla="*/ 6507804 h 6851655"/>
                <a:gd name="connsiteX4" fmla="*/ 1984189 w 10047635"/>
                <a:gd name="connsiteY4" fmla="*/ 6210836 h 6851655"/>
                <a:gd name="connsiteX5" fmla="*/ 3313791 w 10047635"/>
                <a:gd name="connsiteY5" fmla="*/ 5721894 h 6851655"/>
                <a:gd name="connsiteX6" fmla="*/ 4668642 w 10047635"/>
                <a:gd name="connsiteY6" fmla="*/ 4476098 h 6851655"/>
                <a:gd name="connsiteX7" fmla="*/ 6283222 w 10047635"/>
                <a:gd name="connsiteY7" fmla="*/ 4262111 h 6851655"/>
                <a:gd name="connsiteX8" fmla="*/ 6960521 w 10047635"/>
                <a:gd name="connsiteY8" fmla="*/ 2712558 h 6851655"/>
                <a:gd name="connsiteX9" fmla="*/ 5292904 w 10047635"/>
                <a:gd name="connsiteY9" fmla="*/ 1113140 h 6851655"/>
                <a:gd name="connsiteX10" fmla="*/ 4987308 w 10047635"/>
                <a:gd name="connsiteY10" fmla="*/ 0 h 6851655"/>
                <a:gd name="connsiteX11" fmla="*/ 10047636 w 10047635"/>
                <a:gd name="connsiteY11" fmla="*/ 0 h 685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solidFill>
              <a:srgbClr val="C1040F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ID">
                <a:latin typeface="Open Sans" panose="020F0502020204030204" pitchFamily="34" charset="0"/>
              </a:endParaRPr>
            </a:p>
          </p:txBody>
        </p:sp>
        <p:sp>
          <p:nvSpPr>
            <p:cNvPr id="8" name="Freeform: Shape 18">
              <a:extLst>
                <a:ext uri="{FF2B5EF4-FFF2-40B4-BE49-F238E27FC236}">
                  <a16:creationId xmlns:a16="http://schemas.microsoft.com/office/drawing/2014/main" id="{AB326C89-4216-E3BE-F4BC-18FD3E1B5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solidFill>
              <a:srgbClr val="91030B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</p:grp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e Placeholder 201">
            <a:extLst>
              <a:ext uri="{FF2B5EF4-FFF2-40B4-BE49-F238E27FC236}">
                <a16:creationId xmlns:a16="http://schemas.microsoft.com/office/drawing/2014/main" id="{FF0A3E01-662A-4926-2682-231F97BA3A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B0782671-74B1-D501-B882-A52C637973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8672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81097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lideAdd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5A5C27-1FDC-DD7E-9BE9-8E7E8A6620FC}"/>
              </a:ext>
            </a:extLst>
          </p:cNvPr>
          <p:cNvGrpSpPr/>
          <p:nvPr userDrawn="1"/>
        </p:nvGrpSpPr>
        <p:grpSpPr>
          <a:xfrm flipH="1">
            <a:off x="6350" y="3175"/>
            <a:ext cx="10047287" cy="6851650"/>
            <a:chOff x="2138363" y="3175"/>
            <a:chExt cx="10047287" cy="6851650"/>
          </a:xfrm>
        </p:grpSpPr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90F88D14-03A8-7CBB-3EF5-DC09EBE84B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38363" y="3175"/>
              <a:ext cx="10047287" cy="6851650"/>
            </a:xfrm>
            <a:custGeom>
              <a:avLst/>
              <a:gdLst>
                <a:gd name="T0" fmla="*/ 10047288 w 10047635"/>
                <a:gd name="T1" fmla="*/ 0 h 6851655"/>
                <a:gd name="T2" fmla="*/ 10047288 w 10047635"/>
                <a:gd name="T3" fmla="*/ 6851651 h 6851655"/>
                <a:gd name="T4" fmla="*/ 0 w 10047635"/>
                <a:gd name="T5" fmla="*/ 6851651 h 6851655"/>
                <a:gd name="T6" fmla="*/ 586938 w 10047635"/>
                <a:gd name="T7" fmla="*/ 6507799 h 6851655"/>
                <a:gd name="T8" fmla="*/ 1984120 w 10047635"/>
                <a:gd name="T9" fmla="*/ 6210831 h 6851655"/>
                <a:gd name="T10" fmla="*/ 3313676 w 10047635"/>
                <a:gd name="T11" fmla="*/ 5721890 h 6851655"/>
                <a:gd name="T12" fmla="*/ 4668480 w 10047635"/>
                <a:gd name="T13" fmla="*/ 4476095 h 6851655"/>
                <a:gd name="T14" fmla="*/ 6283004 w 10047635"/>
                <a:gd name="T15" fmla="*/ 4262108 h 6851655"/>
                <a:gd name="T16" fmla="*/ 6960280 w 10047635"/>
                <a:gd name="T17" fmla="*/ 2712556 h 6851655"/>
                <a:gd name="T18" fmla="*/ 5292721 w 10047635"/>
                <a:gd name="T19" fmla="*/ 1113139 h 6851655"/>
                <a:gd name="T20" fmla="*/ 4987135 w 10047635"/>
                <a:gd name="T21" fmla="*/ 0 h 6851655"/>
                <a:gd name="T22" fmla="*/ 10047288 w 10047635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solidFill>
              <a:srgbClr val="B95C03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id="{84BBBD22-6B0A-4ED0-ED27-5B11657D2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0638" y="3175"/>
              <a:ext cx="7085012" cy="6851650"/>
            </a:xfrm>
            <a:custGeom>
              <a:avLst/>
              <a:gdLst>
                <a:gd name="T0" fmla="*/ 7085013 w 7084548"/>
                <a:gd name="T1" fmla="*/ 0 h 6851655"/>
                <a:gd name="T2" fmla="*/ 7085013 w 7084548"/>
                <a:gd name="T3" fmla="*/ 6851651 h 6851655"/>
                <a:gd name="T4" fmla="*/ 0 w 7084548"/>
                <a:gd name="T5" fmla="*/ 6851651 h 6851655"/>
                <a:gd name="T6" fmla="*/ 383210 w 7084548"/>
                <a:gd name="T7" fmla="*/ 6667545 h 6851655"/>
                <a:gd name="T8" fmla="*/ 1677941 w 7084548"/>
                <a:gd name="T9" fmla="*/ 5872056 h 6851655"/>
                <a:gd name="T10" fmla="*/ 2524049 w 7084548"/>
                <a:gd name="T11" fmla="*/ 4652906 h 6851655"/>
                <a:gd name="T12" fmla="*/ 3528453 w 7084548"/>
                <a:gd name="T13" fmla="*/ 4457634 h 6851655"/>
                <a:gd name="T14" fmla="*/ 4615844 w 7084548"/>
                <a:gd name="T15" fmla="*/ 2866972 h 6851655"/>
                <a:gd name="T16" fmla="*/ 4087408 w 7084548"/>
                <a:gd name="T17" fmla="*/ 1796465 h 6851655"/>
                <a:gd name="T18" fmla="*/ 3444071 w 7084548"/>
                <a:gd name="T19" fmla="*/ 781278 h 6851655"/>
                <a:gd name="T20" fmla="*/ 3367811 w 7084548"/>
                <a:gd name="T21" fmla="*/ 0 h 6851655"/>
                <a:gd name="T22" fmla="*/ 7085013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solidFill>
              <a:schemeClr val="accent2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</p:grpSp>
      <p:pic>
        <p:nvPicPr>
          <p:cNvPr id="11" name="Graphic 13">
            <a:extLst>
              <a:ext uri="{FF2B5EF4-FFF2-40B4-BE49-F238E27FC236}">
                <a16:creationId xmlns:a16="http://schemas.microsoft.com/office/drawing/2014/main" id="{560F0D73-6F6A-CDFD-A9AE-0E56CF9BF0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ate Placeholder 201">
            <a:extLst>
              <a:ext uri="{FF2B5EF4-FFF2-40B4-BE49-F238E27FC236}">
                <a16:creationId xmlns:a16="http://schemas.microsoft.com/office/drawing/2014/main" id="{69EAA884-7591-D5BE-7649-F66630C4784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7A5262-C9D6-9F48-46CB-0E47F2D1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5B4E4A9C-C476-3044-9A10-E133236CB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141FC65-34B8-A7FD-38F3-F3B3728E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E5EAF8E-3652-AB0E-E9AC-77CF9F97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2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i="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9E8A181C-36F3-1C63-C3C4-F18EFD848D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300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043419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lideAdd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4">
            <a:extLst>
              <a:ext uri="{FF2B5EF4-FFF2-40B4-BE49-F238E27FC236}">
                <a16:creationId xmlns:a16="http://schemas.microsoft.com/office/drawing/2014/main" id="{90F88D14-03A8-7CBB-3EF5-DC09EBE84B90}"/>
              </a:ext>
            </a:extLst>
          </p:cNvPr>
          <p:cNvSpPr>
            <a:spLocks/>
          </p:cNvSpPr>
          <p:nvPr userDrawn="1"/>
        </p:nvSpPr>
        <p:spPr bwMode="auto">
          <a:xfrm>
            <a:off x="2138363" y="3175"/>
            <a:ext cx="10047287" cy="6851650"/>
          </a:xfrm>
          <a:custGeom>
            <a:avLst/>
            <a:gdLst>
              <a:gd name="T0" fmla="*/ 10047288 w 10047635"/>
              <a:gd name="T1" fmla="*/ 0 h 6851655"/>
              <a:gd name="T2" fmla="*/ 10047288 w 10047635"/>
              <a:gd name="T3" fmla="*/ 6851651 h 6851655"/>
              <a:gd name="T4" fmla="*/ 0 w 10047635"/>
              <a:gd name="T5" fmla="*/ 6851651 h 6851655"/>
              <a:gd name="T6" fmla="*/ 586938 w 10047635"/>
              <a:gd name="T7" fmla="*/ 6507799 h 6851655"/>
              <a:gd name="T8" fmla="*/ 1984120 w 10047635"/>
              <a:gd name="T9" fmla="*/ 6210831 h 6851655"/>
              <a:gd name="T10" fmla="*/ 3313676 w 10047635"/>
              <a:gd name="T11" fmla="*/ 5721890 h 6851655"/>
              <a:gd name="T12" fmla="*/ 4668480 w 10047635"/>
              <a:gd name="T13" fmla="*/ 4476095 h 6851655"/>
              <a:gd name="T14" fmla="*/ 6283004 w 10047635"/>
              <a:gd name="T15" fmla="*/ 4262108 h 6851655"/>
              <a:gd name="T16" fmla="*/ 6960280 w 10047635"/>
              <a:gd name="T17" fmla="*/ 2712556 h 6851655"/>
              <a:gd name="T18" fmla="*/ 5292721 w 10047635"/>
              <a:gd name="T19" fmla="*/ 1113139 h 6851655"/>
              <a:gd name="T20" fmla="*/ 4987135 w 10047635"/>
              <a:gd name="T21" fmla="*/ 0 h 6851655"/>
              <a:gd name="T22" fmla="*/ 10047288 w 10047635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rgbClr val="B95C0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15">
            <a:extLst>
              <a:ext uri="{FF2B5EF4-FFF2-40B4-BE49-F238E27FC236}">
                <a16:creationId xmlns:a16="http://schemas.microsoft.com/office/drawing/2014/main" id="{84BBBD22-6B0A-4ED0-ED27-5B11657D2762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1" name="Graphic 13">
            <a:extLst>
              <a:ext uri="{FF2B5EF4-FFF2-40B4-BE49-F238E27FC236}">
                <a16:creationId xmlns:a16="http://schemas.microsoft.com/office/drawing/2014/main" id="{560F0D73-6F6A-CDFD-A9AE-0E56CF9BF0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198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348672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2" name="Date Placeholder 201">
            <a:extLst>
              <a:ext uri="{FF2B5EF4-FFF2-40B4-BE49-F238E27FC236}">
                <a16:creationId xmlns:a16="http://schemas.microsoft.com/office/drawing/2014/main" id="{69EAA884-7591-D5BE-7649-F66630C4784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37A5262-C9D6-9F48-46CB-0E47F2D1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5B4E4A9C-C476-3044-9A10-E133236CB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125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lideAdd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4">
            <a:extLst>
              <a:ext uri="{FF2B5EF4-FFF2-40B4-BE49-F238E27FC236}">
                <a16:creationId xmlns:a16="http://schemas.microsoft.com/office/drawing/2014/main" id="{0FC160D5-8C5A-7AE1-A51F-0912BDC0E6FB}"/>
              </a:ext>
            </a:extLst>
          </p:cNvPr>
          <p:cNvSpPr>
            <a:spLocks/>
          </p:cNvSpPr>
          <p:nvPr userDrawn="1"/>
        </p:nvSpPr>
        <p:spPr bwMode="auto">
          <a:xfrm>
            <a:off x="4763" y="2236788"/>
            <a:ext cx="12180887" cy="4618037"/>
          </a:xfrm>
          <a:custGeom>
            <a:avLst/>
            <a:gdLst>
              <a:gd name="T0" fmla="*/ 12180888 w 12180721"/>
              <a:gd name="T1" fmla="*/ 2385293 h 4617132"/>
              <a:gd name="T2" fmla="*/ 12180888 w 12180721"/>
              <a:gd name="T3" fmla="*/ 4618038 h 4617132"/>
              <a:gd name="T4" fmla="*/ 0 w 12180721"/>
              <a:gd name="T5" fmla="*/ 4618038 h 4617132"/>
              <a:gd name="T6" fmla="*/ 0 w 12180721"/>
              <a:gd name="T7" fmla="*/ 715890 h 4617132"/>
              <a:gd name="T8" fmla="*/ 1040387 w 12180721"/>
              <a:gd name="T9" fmla="*/ 77355 h 4617132"/>
              <a:gd name="T10" fmla="*/ 2974992 w 12180721"/>
              <a:gd name="T11" fmla="*/ 600849 h 4617132"/>
              <a:gd name="T12" fmla="*/ 3508667 w 12180721"/>
              <a:gd name="T13" fmla="*/ 1503160 h 4617132"/>
              <a:gd name="T14" fmla="*/ 4273017 w 12180721"/>
              <a:gd name="T15" fmla="*/ 2181798 h 4617132"/>
              <a:gd name="T16" fmla="*/ 5440416 w 12180721"/>
              <a:gd name="T17" fmla="*/ 1978999 h 4617132"/>
              <a:gd name="T18" fmla="*/ 6515887 w 12180721"/>
              <a:gd name="T19" fmla="*/ 2246139 h 4617132"/>
              <a:gd name="T20" fmla="*/ 6591637 w 12180721"/>
              <a:gd name="T21" fmla="*/ 2622737 h 4617132"/>
              <a:gd name="T22" fmla="*/ 6654001 w 12180721"/>
              <a:gd name="T23" fmla="*/ 3293951 h 4617132"/>
              <a:gd name="T24" fmla="*/ 6998745 w 12180721"/>
              <a:gd name="T25" fmla="*/ 3590216 h 4617132"/>
              <a:gd name="T26" fmla="*/ 7506852 w 12180721"/>
              <a:gd name="T27" fmla="*/ 3619023 h 4617132"/>
              <a:gd name="T28" fmla="*/ 8362941 w 12180721"/>
              <a:gd name="T29" fmla="*/ 3143121 h 4617132"/>
              <a:gd name="T30" fmla="*/ 9248339 w 12180721"/>
              <a:gd name="T31" fmla="*/ 2738794 h 4617132"/>
              <a:gd name="T32" fmla="*/ 10476769 w 12180721"/>
              <a:gd name="T33" fmla="*/ 2953521 h 4617132"/>
              <a:gd name="T34" fmla="*/ 11387417 w 12180721"/>
              <a:gd name="T35" fmla="*/ 2675530 h 4617132"/>
              <a:gd name="T36" fmla="*/ 12180888 w 12180721"/>
              <a:gd name="T37" fmla="*/ 2385293 h 461713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4617132">
                <a:moveTo>
                  <a:pt x="12180722" y="2384826"/>
                </a:moveTo>
                <a:lnTo>
                  <a:pt x="12180722" y="4617133"/>
                </a:lnTo>
                <a:lnTo>
                  <a:pt x="0" y="4617133"/>
                </a:lnTo>
                <a:lnTo>
                  <a:pt x="0" y="715750"/>
                </a:lnTo>
                <a:cubicBezTo>
                  <a:pt x="290498" y="420811"/>
                  <a:pt x="643739" y="192359"/>
                  <a:pt x="1040373" y="77340"/>
                </a:cubicBezTo>
                <a:cubicBezTo>
                  <a:pt x="1718878" y="-119455"/>
                  <a:pt x="2519189" y="60845"/>
                  <a:pt x="2974951" y="600731"/>
                </a:cubicBezTo>
                <a:cubicBezTo>
                  <a:pt x="3200739" y="868199"/>
                  <a:pt x="3332062" y="1200631"/>
                  <a:pt x="3508619" y="1502865"/>
                </a:cubicBezTo>
                <a:cubicBezTo>
                  <a:pt x="3685176" y="1805163"/>
                  <a:pt x="3933485" y="2095851"/>
                  <a:pt x="4272959" y="2181370"/>
                </a:cubicBezTo>
                <a:cubicBezTo>
                  <a:pt x="4661283" y="2279132"/>
                  <a:pt x="5055000" y="2087413"/>
                  <a:pt x="5440342" y="1978611"/>
                </a:cubicBezTo>
                <a:cubicBezTo>
                  <a:pt x="5825748" y="1869746"/>
                  <a:pt x="6329281" y="1891316"/>
                  <a:pt x="6515798" y="2245699"/>
                </a:cubicBezTo>
                <a:cubicBezTo>
                  <a:pt x="6576702" y="2361352"/>
                  <a:pt x="6590659" y="2489948"/>
                  <a:pt x="6591547" y="2622223"/>
                </a:cubicBezTo>
                <a:cubicBezTo>
                  <a:pt x="6593133" y="2850611"/>
                  <a:pt x="6555830" y="3090102"/>
                  <a:pt x="6653910" y="3293305"/>
                </a:cubicBezTo>
                <a:cubicBezTo>
                  <a:pt x="6722998" y="3436555"/>
                  <a:pt x="6849817" y="3534698"/>
                  <a:pt x="6998650" y="3589512"/>
                </a:cubicBezTo>
                <a:cubicBezTo>
                  <a:pt x="7157507" y="3647941"/>
                  <a:pt x="7341423" y="3656886"/>
                  <a:pt x="7506750" y="3618314"/>
                </a:cubicBezTo>
                <a:cubicBezTo>
                  <a:pt x="7827003" y="3543707"/>
                  <a:pt x="8096437" y="3335239"/>
                  <a:pt x="8362827" y="3142505"/>
                </a:cubicBezTo>
                <a:cubicBezTo>
                  <a:pt x="8629280" y="2949770"/>
                  <a:pt x="8920158" y="2761476"/>
                  <a:pt x="9248213" y="2738257"/>
                </a:cubicBezTo>
                <a:cubicBezTo>
                  <a:pt x="9664705" y="2708820"/>
                  <a:pt x="10059119" y="2951039"/>
                  <a:pt x="10476626" y="2952942"/>
                </a:cubicBezTo>
                <a:cubicBezTo>
                  <a:pt x="10796941" y="2954465"/>
                  <a:pt x="11099175" y="2815021"/>
                  <a:pt x="11387262" y="2675006"/>
                </a:cubicBezTo>
                <a:cubicBezTo>
                  <a:pt x="11641534" y="2551422"/>
                  <a:pt x="11902849" y="2422890"/>
                  <a:pt x="12180722" y="238482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5F8860F-01BA-E049-41EA-EACF489CFE82}"/>
              </a:ext>
            </a:extLst>
          </p:cNvPr>
          <p:cNvSpPr>
            <a:spLocks/>
          </p:cNvSpPr>
          <p:nvPr userDrawn="1"/>
        </p:nvSpPr>
        <p:spPr bwMode="auto">
          <a:xfrm>
            <a:off x="4763" y="3171825"/>
            <a:ext cx="12180887" cy="3683000"/>
          </a:xfrm>
          <a:custGeom>
            <a:avLst/>
            <a:gdLst>
              <a:gd name="T0" fmla="*/ 12180888 w 12180721"/>
              <a:gd name="T1" fmla="*/ 1889986 h 3682140"/>
              <a:gd name="T2" fmla="*/ 12180888 w 12180721"/>
              <a:gd name="T3" fmla="*/ 3683001 h 3682140"/>
              <a:gd name="T4" fmla="*/ 0 w 12180721"/>
              <a:gd name="T5" fmla="*/ 3683001 h 3682140"/>
              <a:gd name="T6" fmla="*/ 0 w 12180721"/>
              <a:gd name="T7" fmla="*/ 564199 h 3682140"/>
              <a:gd name="T8" fmla="*/ 691328 w 12180721"/>
              <a:gd name="T9" fmla="*/ 97923 h 3682140"/>
              <a:gd name="T10" fmla="*/ 2116493 w 12180721"/>
              <a:gd name="T11" fmla="*/ 223439 h 3682140"/>
              <a:gd name="T12" fmla="*/ 3125413 w 12180721"/>
              <a:gd name="T13" fmla="*/ 1172996 h 3682140"/>
              <a:gd name="T14" fmla="*/ 4292494 w 12180721"/>
              <a:gd name="T15" fmla="*/ 1870569 h 3682140"/>
              <a:gd name="T16" fmla="*/ 5538370 w 12180721"/>
              <a:gd name="T17" fmla="*/ 1581526 h 3682140"/>
              <a:gd name="T18" fmla="*/ 6591637 w 12180721"/>
              <a:gd name="T19" fmla="*/ 1687625 h 3682140"/>
              <a:gd name="T20" fmla="*/ 6721123 w 12180721"/>
              <a:gd name="T21" fmla="*/ 1822533 h 3682140"/>
              <a:gd name="T22" fmla="*/ 6998745 w 12180721"/>
              <a:gd name="T23" fmla="*/ 2655140 h 3682140"/>
              <a:gd name="T24" fmla="*/ 7025074 w 12180721"/>
              <a:gd name="T25" fmla="*/ 2709459 h 3682140"/>
              <a:gd name="T26" fmla="*/ 8354694 w 12180721"/>
              <a:gd name="T27" fmla="*/ 3138866 h 3682140"/>
              <a:gd name="T28" fmla="*/ 9732149 w 12180721"/>
              <a:gd name="T29" fmla="*/ 2531654 h 3682140"/>
              <a:gd name="T30" fmla="*/ 11163911 w 12180721"/>
              <a:gd name="T31" fmla="*/ 2616622 h 3682140"/>
              <a:gd name="T32" fmla="*/ 11545832 w 12180721"/>
              <a:gd name="T33" fmla="*/ 2804516 h 3682140"/>
              <a:gd name="T34" fmla="*/ 11757348 w 12180721"/>
              <a:gd name="T35" fmla="*/ 2429870 h 3682140"/>
              <a:gd name="T36" fmla="*/ 12180888 w 12180721"/>
              <a:gd name="T37" fmla="*/ 1889986 h 368214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2180721" h="3682140">
                <a:moveTo>
                  <a:pt x="12180722" y="1889545"/>
                </a:moveTo>
                <a:lnTo>
                  <a:pt x="12180722" y="3682141"/>
                </a:lnTo>
                <a:lnTo>
                  <a:pt x="0" y="3682141"/>
                </a:lnTo>
                <a:lnTo>
                  <a:pt x="0" y="564067"/>
                </a:lnTo>
                <a:cubicBezTo>
                  <a:pt x="188421" y="355789"/>
                  <a:pt x="426833" y="192618"/>
                  <a:pt x="691319" y="97900"/>
                </a:cubicBezTo>
                <a:cubicBezTo>
                  <a:pt x="1154504" y="-68062"/>
                  <a:pt x="1689377" y="-20925"/>
                  <a:pt x="2116464" y="223387"/>
                </a:cubicBezTo>
                <a:cubicBezTo>
                  <a:pt x="2519062" y="453742"/>
                  <a:pt x="2808291" y="834200"/>
                  <a:pt x="3125370" y="1172722"/>
                </a:cubicBezTo>
                <a:cubicBezTo>
                  <a:pt x="3442386" y="1511308"/>
                  <a:pt x="3830330" y="1830481"/>
                  <a:pt x="4292436" y="1870132"/>
                </a:cubicBezTo>
                <a:cubicBezTo>
                  <a:pt x="4720284" y="1906801"/>
                  <a:pt x="5125166" y="1698270"/>
                  <a:pt x="5538295" y="1581157"/>
                </a:cubicBezTo>
                <a:cubicBezTo>
                  <a:pt x="5889443" y="1481681"/>
                  <a:pt x="6317544" y="1473117"/>
                  <a:pt x="6591547" y="1687231"/>
                </a:cubicBezTo>
                <a:cubicBezTo>
                  <a:pt x="6639952" y="1724978"/>
                  <a:pt x="6683537" y="1769704"/>
                  <a:pt x="6721031" y="1822107"/>
                </a:cubicBezTo>
                <a:cubicBezTo>
                  <a:pt x="6892195" y="2061281"/>
                  <a:pt x="6880204" y="2386290"/>
                  <a:pt x="6998650" y="2654520"/>
                </a:cubicBezTo>
                <a:cubicBezTo>
                  <a:pt x="7006770" y="2672918"/>
                  <a:pt x="7015525" y="2690999"/>
                  <a:pt x="7024978" y="2708826"/>
                </a:cubicBezTo>
                <a:cubicBezTo>
                  <a:pt x="7260535" y="3152787"/>
                  <a:pt x="7867668" y="3262921"/>
                  <a:pt x="8354580" y="3138133"/>
                </a:cubicBezTo>
                <a:cubicBezTo>
                  <a:pt x="8841427" y="3013344"/>
                  <a:pt x="9264898" y="2716565"/>
                  <a:pt x="9732016" y="2531063"/>
                </a:cubicBezTo>
                <a:cubicBezTo>
                  <a:pt x="10199197" y="2345561"/>
                  <a:pt x="10779939" y="2291572"/>
                  <a:pt x="11163759" y="2616011"/>
                </a:cubicBezTo>
                <a:cubicBezTo>
                  <a:pt x="11277446" y="2712061"/>
                  <a:pt x="11403249" y="2847001"/>
                  <a:pt x="11545675" y="2803861"/>
                </a:cubicBezTo>
                <a:cubicBezTo>
                  <a:pt x="11689814" y="2760213"/>
                  <a:pt x="11718045" y="2574774"/>
                  <a:pt x="11757188" y="2429303"/>
                </a:cubicBezTo>
                <a:cubicBezTo>
                  <a:pt x="11818472" y="2201359"/>
                  <a:pt x="11978534" y="2010020"/>
                  <a:pt x="12180722" y="1889545"/>
                </a:cubicBezTo>
                <a:close/>
              </a:path>
            </a:pathLst>
          </a:custGeom>
          <a:solidFill>
            <a:schemeClr val="bg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E7295BC8-8DA2-9F12-98F5-7BF804188D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67401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867402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i="0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4300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" name="Date Placeholder 201">
            <a:extLst>
              <a:ext uri="{FF2B5EF4-FFF2-40B4-BE49-F238E27FC236}">
                <a16:creationId xmlns:a16="http://schemas.microsoft.com/office/drawing/2014/main" id="{E43C5261-BADB-B722-604D-047705CFE97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2F6009-C914-ED65-9E80-48520A0C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E64AD1FA-8070-2C45-BB84-E7BC6EF1DE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245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lideAdd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51DA58-56A0-CCBA-7E9B-EA32B06B6B5B}"/>
              </a:ext>
            </a:extLst>
          </p:cNvPr>
          <p:cNvGrpSpPr/>
          <p:nvPr userDrawn="1"/>
        </p:nvGrpSpPr>
        <p:grpSpPr>
          <a:xfrm flipH="1">
            <a:off x="4763" y="2236788"/>
            <a:ext cx="12180887" cy="4618037"/>
            <a:chOff x="4763" y="2236788"/>
            <a:chExt cx="12180887" cy="4618037"/>
          </a:xfrm>
        </p:grpSpPr>
        <p:sp>
          <p:nvSpPr>
            <p:cNvPr id="15" name="Freeform: Shape 4">
              <a:extLst>
                <a:ext uri="{FF2B5EF4-FFF2-40B4-BE49-F238E27FC236}">
                  <a16:creationId xmlns:a16="http://schemas.microsoft.com/office/drawing/2014/main" id="{1E21844F-18E5-1A98-66AC-B8916A747E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63" y="2236788"/>
              <a:ext cx="12180887" cy="4618037"/>
            </a:xfrm>
            <a:custGeom>
              <a:avLst/>
              <a:gdLst>
                <a:gd name="T0" fmla="*/ 12180888 w 12180721"/>
                <a:gd name="T1" fmla="*/ 2385293 h 4617132"/>
                <a:gd name="T2" fmla="*/ 12180888 w 12180721"/>
                <a:gd name="T3" fmla="*/ 4618038 h 4617132"/>
                <a:gd name="T4" fmla="*/ 0 w 12180721"/>
                <a:gd name="T5" fmla="*/ 4618038 h 4617132"/>
                <a:gd name="T6" fmla="*/ 0 w 12180721"/>
                <a:gd name="T7" fmla="*/ 715890 h 4617132"/>
                <a:gd name="T8" fmla="*/ 1040387 w 12180721"/>
                <a:gd name="T9" fmla="*/ 77355 h 4617132"/>
                <a:gd name="T10" fmla="*/ 2974992 w 12180721"/>
                <a:gd name="T11" fmla="*/ 600849 h 4617132"/>
                <a:gd name="T12" fmla="*/ 3508667 w 12180721"/>
                <a:gd name="T13" fmla="*/ 1503160 h 4617132"/>
                <a:gd name="T14" fmla="*/ 4273017 w 12180721"/>
                <a:gd name="T15" fmla="*/ 2181798 h 4617132"/>
                <a:gd name="T16" fmla="*/ 5440416 w 12180721"/>
                <a:gd name="T17" fmla="*/ 1978999 h 4617132"/>
                <a:gd name="T18" fmla="*/ 6515887 w 12180721"/>
                <a:gd name="T19" fmla="*/ 2246139 h 4617132"/>
                <a:gd name="T20" fmla="*/ 6591637 w 12180721"/>
                <a:gd name="T21" fmla="*/ 2622737 h 4617132"/>
                <a:gd name="T22" fmla="*/ 6654001 w 12180721"/>
                <a:gd name="T23" fmla="*/ 3293951 h 4617132"/>
                <a:gd name="T24" fmla="*/ 6998745 w 12180721"/>
                <a:gd name="T25" fmla="*/ 3590216 h 4617132"/>
                <a:gd name="T26" fmla="*/ 7506852 w 12180721"/>
                <a:gd name="T27" fmla="*/ 3619023 h 4617132"/>
                <a:gd name="T28" fmla="*/ 8362941 w 12180721"/>
                <a:gd name="T29" fmla="*/ 3143121 h 4617132"/>
                <a:gd name="T30" fmla="*/ 9248339 w 12180721"/>
                <a:gd name="T31" fmla="*/ 2738794 h 4617132"/>
                <a:gd name="T32" fmla="*/ 10476769 w 12180721"/>
                <a:gd name="T33" fmla="*/ 2953521 h 4617132"/>
                <a:gd name="T34" fmla="*/ 11387417 w 12180721"/>
                <a:gd name="T35" fmla="*/ 2675530 h 4617132"/>
                <a:gd name="T36" fmla="*/ 12180888 w 12180721"/>
                <a:gd name="T37" fmla="*/ 2385293 h 461713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180721" h="4617132">
                  <a:moveTo>
                    <a:pt x="12180722" y="2384826"/>
                  </a:moveTo>
                  <a:lnTo>
                    <a:pt x="12180722" y="4617133"/>
                  </a:lnTo>
                  <a:lnTo>
                    <a:pt x="0" y="4617133"/>
                  </a:lnTo>
                  <a:lnTo>
                    <a:pt x="0" y="715750"/>
                  </a:lnTo>
                  <a:cubicBezTo>
                    <a:pt x="290498" y="420811"/>
                    <a:pt x="643739" y="192359"/>
                    <a:pt x="1040373" y="77340"/>
                  </a:cubicBezTo>
                  <a:cubicBezTo>
                    <a:pt x="1718878" y="-119455"/>
                    <a:pt x="2519189" y="60845"/>
                    <a:pt x="2974951" y="600731"/>
                  </a:cubicBezTo>
                  <a:cubicBezTo>
                    <a:pt x="3200739" y="868199"/>
                    <a:pt x="3332062" y="1200631"/>
                    <a:pt x="3508619" y="1502865"/>
                  </a:cubicBezTo>
                  <a:cubicBezTo>
                    <a:pt x="3685176" y="1805163"/>
                    <a:pt x="3933485" y="2095851"/>
                    <a:pt x="4272959" y="2181370"/>
                  </a:cubicBezTo>
                  <a:cubicBezTo>
                    <a:pt x="4661283" y="2279132"/>
                    <a:pt x="5055000" y="2087413"/>
                    <a:pt x="5440342" y="1978611"/>
                  </a:cubicBezTo>
                  <a:cubicBezTo>
                    <a:pt x="5825748" y="1869746"/>
                    <a:pt x="6329281" y="1891316"/>
                    <a:pt x="6515798" y="2245699"/>
                  </a:cubicBezTo>
                  <a:cubicBezTo>
                    <a:pt x="6576702" y="2361352"/>
                    <a:pt x="6590659" y="2489948"/>
                    <a:pt x="6591547" y="2622223"/>
                  </a:cubicBezTo>
                  <a:cubicBezTo>
                    <a:pt x="6593133" y="2850611"/>
                    <a:pt x="6555830" y="3090102"/>
                    <a:pt x="6653910" y="3293305"/>
                  </a:cubicBezTo>
                  <a:cubicBezTo>
                    <a:pt x="6722998" y="3436555"/>
                    <a:pt x="6849817" y="3534698"/>
                    <a:pt x="6998650" y="3589512"/>
                  </a:cubicBezTo>
                  <a:cubicBezTo>
                    <a:pt x="7157507" y="3647941"/>
                    <a:pt x="7341423" y="3656886"/>
                    <a:pt x="7506750" y="3618314"/>
                  </a:cubicBezTo>
                  <a:cubicBezTo>
                    <a:pt x="7827003" y="3543707"/>
                    <a:pt x="8096437" y="3335239"/>
                    <a:pt x="8362827" y="3142505"/>
                  </a:cubicBezTo>
                  <a:cubicBezTo>
                    <a:pt x="8629280" y="2949770"/>
                    <a:pt x="8920158" y="2761476"/>
                    <a:pt x="9248213" y="2738257"/>
                  </a:cubicBezTo>
                  <a:cubicBezTo>
                    <a:pt x="9664705" y="2708820"/>
                    <a:pt x="10059119" y="2951039"/>
                    <a:pt x="10476626" y="2952942"/>
                  </a:cubicBezTo>
                  <a:cubicBezTo>
                    <a:pt x="10796941" y="2954465"/>
                    <a:pt x="11099175" y="2815021"/>
                    <a:pt x="11387262" y="2675006"/>
                  </a:cubicBezTo>
                  <a:cubicBezTo>
                    <a:pt x="11641534" y="2551422"/>
                    <a:pt x="11902849" y="2422890"/>
                    <a:pt x="12180722" y="238482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1A7D1C77-D1D8-A9FF-8379-DC80E054C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63" y="3171825"/>
              <a:ext cx="12180887" cy="3683000"/>
            </a:xfrm>
            <a:custGeom>
              <a:avLst/>
              <a:gdLst>
                <a:gd name="T0" fmla="*/ 12180888 w 12180721"/>
                <a:gd name="T1" fmla="*/ 1889986 h 3682140"/>
                <a:gd name="T2" fmla="*/ 12180888 w 12180721"/>
                <a:gd name="T3" fmla="*/ 3683001 h 3682140"/>
                <a:gd name="T4" fmla="*/ 0 w 12180721"/>
                <a:gd name="T5" fmla="*/ 3683001 h 3682140"/>
                <a:gd name="T6" fmla="*/ 0 w 12180721"/>
                <a:gd name="T7" fmla="*/ 564199 h 3682140"/>
                <a:gd name="T8" fmla="*/ 691328 w 12180721"/>
                <a:gd name="T9" fmla="*/ 97923 h 3682140"/>
                <a:gd name="T10" fmla="*/ 2116493 w 12180721"/>
                <a:gd name="T11" fmla="*/ 223439 h 3682140"/>
                <a:gd name="T12" fmla="*/ 3125413 w 12180721"/>
                <a:gd name="T13" fmla="*/ 1172996 h 3682140"/>
                <a:gd name="T14" fmla="*/ 4292494 w 12180721"/>
                <a:gd name="T15" fmla="*/ 1870569 h 3682140"/>
                <a:gd name="T16" fmla="*/ 5538370 w 12180721"/>
                <a:gd name="T17" fmla="*/ 1581526 h 3682140"/>
                <a:gd name="T18" fmla="*/ 6591637 w 12180721"/>
                <a:gd name="T19" fmla="*/ 1687625 h 3682140"/>
                <a:gd name="T20" fmla="*/ 6721123 w 12180721"/>
                <a:gd name="T21" fmla="*/ 1822533 h 3682140"/>
                <a:gd name="T22" fmla="*/ 6998745 w 12180721"/>
                <a:gd name="T23" fmla="*/ 2655140 h 3682140"/>
                <a:gd name="T24" fmla="*/ 7025074 w 12180721"/>
                <a:gd name="T25" fmla="*/ 2709459 h 3682140"/>
                <a:gd name="T26" fmla="*/ 8354694 w 12180721"/>
                <a:gd name="T27" fmla="*/ 3138866 h 3682140"/>
                <a:gd name="T28" fmla="*/ 9732149 w 12180721"/>
                <a:gd name="T29" fmla="*/ 2531654 h 3682140"/>
                <a:gd name="T30" fmla="*/ 11163911 w 12180721"/>
                <a:gd name="T31" fmla="*/ 2616622 h 3682140"/>
                <a:gd name="T32" fmla="*/ 11545832 w 12180721"/>
                <a:gd name="T33" fmla="*/ 2804516 h 3682140"/>
                <a:gd name="T34" fmla="*/ 11757348 w 12180721"/>
                <a:gd name="T35" fmla="*/ 2429870 h 3682140"/>
                <a:gd name="T36" fmla="*/ 12180888 w 12180721"/>
                <a:gd name="T37" fmla="*/ 1889986 h 368214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180721" h="3682140">
                  <a:moveTo>
                    <a:pt x="12180722" y="1889545"/>
                  </a:moveTo>
                  <a:lnTo>
                    <a:pt x="12180722" y="3682141"/>
                  </a:lnTo>
                  <a:lnTo>
                    <a:pt x="0" y="3682141"/>
                  </a:lnTo>
                  <a:lnTo>
                    <a:pt x="0" y="564067"/>
                  </a:lnTo>
                  <a:cubicBezTo>
                    <a:pt x="188421" y="355789"/>
                    <a:pt x="426833" y="192618"/>
                    <a:pt x="691319" y="97900"/>
                  </a:cubicBezTo>
                  <a:cubicBezTo>
                    <a:pt x="1154504" y="-68062"/>
                    <a:pt x="1689377" y="-20925"/>
                    <a:pt x="2116464" y="223387"/>
                  </a:cubicBezTo>
                  <a:cubicBezTo>
                    <a:pt x="2519062" y="453742"/>
                    <a:pt x="2808291" y="834200"/>
                    <a:pt x="3125370" y="1172722"/>
                  </a:cubicBezTo>
                  <a:cubicBezTo>
                    <a:pt x="3442386" y="1511308"/>
                    <a:pt x="3830330" y="1830481"/>
                    <a:pt x="4292436" y="1870132"/>
                  </a:cubicBezTo>
                  <a:cubicBezTo>
                    <a:pt x="4720284" y="1906801"/>
                    <a:pt x="5125166" y="1698270"/>
                    <a:pt x="5538295" y="1581157"/>
                  </a:cubicBezTo>
                  <a:cubicBezTo>
                    <a:pt x="5889443" y="1481681"/>
                    <a:pt x="6317544" y="1473117"/>
                    <a:pt x="6591547" y="1687231"/>
                  </a:cubicBezTo>
                  <a:cubicBezTo>
                    <a:pt x="6639952" y="1724978"/>
                    <a:pt x="6683537" y="1769704"/>
                    <a:pt x="6721031" y="1822107"/>
                  </a:cubicBezTo>
                  <a:cubicBezTo>
                    <a:pt x="6892195" y="2061281"/>
                    <a:pt x="6880204" y="2386290"/>
                    <a:pt x="6998650" y="2654520"/>
                  </a:cubicBezTo>
                  <a:cubicBezTo>
                    <a:pt x="7006770" y="2672918"/>
                    <a:pt x="7015525" y="2690999"/>
                    <a:pt x="7024978" y="2708826"/>
                  </a:cubicBezTo>
                  <a:cubicBezTo>
                    <a:pt x="7260535" y="3152787"/>
                    <a:pt x="7867668" y="3262921"/>
                    <a:pt x="8354580" y="3138133"/>
                  </a:cubicBezTo>
                  <a:cubicBezTo>
                    <a:pt x="8841427" y="3013344"/>
                    <a:pt x="9264898" y="2716565"/>
                    <a:pt x="9732016" y="2531063"/>
                  </a:cubicBezTo>
                  <a:cubicBezTo>
                    <a:pt x="10199197" y="2345561"/>
                    <a:pt x="10779939" y="2291572"/>
                    <a:pt x="11163759" y="2616011"/>
                  </a:cubicBezTo>
                  <a:cubicBezTo>
                    <a:pt x="11277446" y="2712061"/>
                    <a:pt x="11403249" y="2847001"/>
                    <a:pt x="11545675" y="2803861"/>
                  </a:cubicBezTo>
                  <a:cubicBezTo>
                    <a:pt x="11689814" y="2760213"/>
                    <a:pt x="11718045" y="2574774"/>
                    <a:pt x="11757188" y="2429303"/>
                  </a:cubicBezTo>
                  <a:cubicBezTo>
                    <a:pt x="11818472" y="2201359"/>
                    <a:pt x="11978534" y="2010020"/>
                    <a:pt x="12180722" y="1889545"/>
                  </a:cubicBezTo>
                  <a:close/>
                </a:path>
              </a:pathLst>
            </a:custGeom>
            <a:solidFill>
              <a:schemeClr val="bg2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</p:grpSp>
      <p:pic>
        <p:nvPicPr>
          <p:cNvPr id="11" name="Graphic 13">
            <a:extLst>
              <a:ext uri="{FF2B5EF4-FFF2-40B4-BE49-F238E27FC236}">
                <a16:creationId xmlns:a16="http://schemas.microsoft.com/office/drawing/2014/main" id="{AF25E784-3ACE-2767-6655-E9F8F81EDF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198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348672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2" name="Date Placeholder 201">
            <a:extLst>
              <a:ext uri="{FF2B5EF4-FFF2-40B4-BE49-F238E27FC236}">
                <a16:creationId xmlns:a16="http://schemas.microsoft.com/office/drawing/2014/main" id="{0031A82A-9A36-02F3-8215-77110B82FC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70E8BC-3F86-115F-3C9C-001E5537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ABEB271A-5B11-D64B-934B-49EE740E61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350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lideAdd3">
    <p:bg>
      <p:bgPr>
        <a:solidFill>
          <a:srgbClr val="FFC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9E950A71-9711-B465-EC80-A07FF91259A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450388" cy="6851650"/>
            <a:chOff x="152400" y="155575"/>
            <a:chExt cx="9450388" cy="6851650"/>
          </a:xfrm>
        </p:grpSpPr>
        <p:sp>
          <p:nvSpPr>
            <p:cNvPr id="7" name="Freeform: Shape 4">
              <a:extLst>
                <a:ext uri="{FF2B5EF4-FFF2-40B4-BE49-F238E27FC236}">
                  <a16:creationId xmlns:a16="http://schemas.microsoft.com/office/drawing/2014/main" id="{CE4B62FE-2EFE-4194-B233-9E90E5B304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2400" y="155575"/>
              <a:ext cx="9450388" cy="6851650"/>
            </a:xfrm>
            <a:custGeom>
              <a:avLst/>
              <a:gdLst>
                <a:gd name="T0" fmla="*/ 8888642 w 10047635"/>
                <a:gd name="T1" fmla="*/ 0 h 6851655"/>
                <a:gd name="T2" fmla="*/ 8888642 w 10047635"/>
                <a:gd name="T3" fmla="*/ 6851651 h 6851655"/>
                <a:gd name="T4" fmla="*/ 0 w 10047635"/>
                <a:gd name="T5" fmla="*/ 6851651 h 6851655"/>
                <a:gd name="T6" fmla="*/ 519252 w 10047635"/>
                <a:gd name="T7" fmla="*/ 6507799 h 6851655"/>
                <a:gd name="T8" fmla="*/ 1755313 w 10047635"/>
                <a:gd name="T9" fmla="*/ 6210831 h 6851655"/>
                <a:gd name="T10" fmla="*/ 2931546 w 10047635"/>
                <a:gd name="T11" fmla="*/ 5721890 h 6851655"/>
                <a:gd name="T12" fmla="*/ 4130114 w 10047635"/>
                <a:gd name="T13" fmla="*/ 4476095 h 6851655"/>
                <a:gd name="T14" fmla="*/ 5558453 w 10047635"/>
                <a:gd name="T15" fmla="*/ 4262108 h 6851655"/>
                <a:gd name="T16" fmla="*/ 6157625 w 10047635"/>
                <a:gd name="T17" fmla="*/ 2712556 h 6851655"/>
                <a:gd name="T18" fmla="*/ 4682368 w 10047635"/>
                <a:gd name="T19" fmla="*/ 1113139 h 6851655"/>
                <a:gd name="T20" fmla="*/ 4412022 w 10047635"/>
                <a:gd name="T21" fmla="*/ 0 h 6851655"/>
                <a:gd name="T22" fmla="*/ 8888642 w 10047635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47635" h="6851655">
                  <a:moveTo>
                    <a:pt x="10047636" y="0"/>
                  </a:moveTo>
                  <a:lnTo>
                    <a:pt x="10047636" y="6851656"/>
                  </a:lnTo>
                  <a:lnTo>
                    <a:pt x="0" y="6851656"/>
                  </a:lnTo>
                  <a:cubicBezTo>
                    <a:pt x="172053" y="6704409"/>
                    <a:pt x="376270" y="6589073"/>
                    <a:pt x="586958" y="6507804"/>
                  </a:cubicBezTo>
                  <a:cubicBezTo>
                    <a:pt x="1032062" y="6336005"/>
                    <a:pt x="1513582" y="6289567"/>
                    <a:pt x="1984189" y="6210836"/>
                  </a:cubicBezTo>
                  <a:cubicBezTo>
                    <a:pt x="2454733" y="6132042"/>
                    <a:pt x="2935300" y="6012328"/>
                    <a:pt x="3313791" y="5721894"/>
                  </a:cubicBezTo>
                  <a:cubicBezTo>
                    <a:pt x="3804636" y="5345307"/>
                    <a:pt x="4094118" y="4705311"/>
                    <a:pt x="4668642" y="4476098"/>
                  </a:cubicBezTo>
                  <a:cubicBezTo>
                    <a:pt x="5175728" y="4273784"/>
                    <a:pt x="5771569" y="4452498"/>
                    <a:pt x="6283222" y="4262111"/>
                  </a:cubicBezTo>
                  <a:cubicBezTo>
                    <a:pt x="6872782" y="4042731"/>
                    <a:pt x="7199948" y="3294314"/>
                    <a:pt x="6960521" y="2712558"/>
                  </a:cubicBezTo>
                  <a:cubicBezTo>
                    <a:pt x="6664187" y="1992436"/>
                    <a:pt x="5759895" y="1736387"/>
                    <a:pt x="5292904" y="1113140"/>
                  </a:cubicBezTo>
                  <a:cubicBezTo>
                    <a:pt x="5056649" y="797901"/>
                    <a:pt x="4947403" y="391433"/>
                    <a:pt x="4987308" y="0"/>
                  </a:cubicBezTo>
                  <a:lnTo>
                    <a:pt x="10047636" y="0"/>
                  </a:lnTo>
                  <a:close/>
                </a:path>
              </a:pathLst>
            </a:custGeom>
            <a:solidFill>
              <a:srgbClr val="C49600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sp>
          <p:nvSpPr>
            <p:cNvPr id="8" name="Freeform: Shape 5">
              <a:extLst>
                <a:ext uri="{FF2B5EF4-FFF2-40B4-BE49-F238E27FC236}">
                  <a16:creationId xmlns:a16="http://schemas.microsoft.com/office/drawing/2014/main" id="{2B18D9CA-C83E-C653-4975-CCDE52B24F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2400" y="155575"/>
              <a:ext cx="6662738" cy="6851650"/>
            </a:xfrm>
            <a:custGeom>
              <a:avLst/>
              <a:gdLst>
                <a:gd name="T0" fmla="*/ 6266695 w 7084548"/>
                <a:gd name="T1" fmla="*/ 0 h 6851655"/>
                <a:gd name="T2" fmla="*/ 6266695 w 7084548"/>
                <a:gd name="T3" fmla="*/ 6851651 h 6851655"/>
                <a:gd name="T4" fmla="*/ 0 w 7084548"/>
                <a:gd name="T5" fmla="*/ 6851651 h 6851655"/>
                <a:gd name="T6" fmla="*/ 338950 w 7084548"/>
                <a:gd name="T7" fmla="*/ 6667545 h 6851655"/>
                <a:gd name="T8" fmla="*/ 1484139 w 7084548"/>
                <a:gd name="T9" fmla="*/ 5872056 h 6851655"/>
                <a:gd name="T10" fmla="*/ 2232522 w 7084548"/>
                <a:gd name="T11" fmla="*/ 4652906 h 6851655"/>
                <a:gd name="T12" fmla="*/ 3120917 w 7084548"/>
                <a:gd name="T13" fmla="*/ 4457634 h 6851655"/>
                <a:gd name="T14" fmla="*/ 4082715 w 7084548"/>
                <a:gd name="T15" fmla="*/ 2866972 h 6851655"/>
                <a:gd name="T16" fmla="*/ 3615313 w 7084548"/>
                <a:gd name="T17" fmla="*/ 1796465 h 6851655"/>
                <a:gd name="T18" fmla="*/ 3046281 w 7084548"/>
                <a:gd name="T19" fmla="*/ 781278 h 6851655"/>
                <a:gd name="T20" fmla="*/ 2978829 w 7084548"/>
                <a:gd name="T21" fmla="*/ 0 h 6851655"/>
                <a:gd name="T22" fmla="*/ 6266695 w 7084548"/>
                <a:gd name="T23" fmla="*/ 0 h 68516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084548" h="6851655">
                  <a:moveTo>
                    <a:pt x="7084549" y="0"/>
                  </a:moveTo>
                  <a:lnTo>
                    <a:pt x="7084549" y="6851656"/>
                  </a:lnTo>
                  <a:lnTo>
                    <a:pt x="0" y="6851656"/>
                  </a:lnTo>
                  <a:cubicBezTo>
                    <a:pt x="125043" y="6783203"/>
                    <a:pt x="254970" y="6722743"/>
                    <a:pt x="383185" y="6667550"/>
                  </a:cubicBezTo>
                  <a:cubicBezTo>
                    <a:pt x="853856" y="6464855"/>
                    <a:pt x="1363416" y="6276751"/>
                    <a:pt x="1677831" y="5872060"/>
                  </a:cubicBezTo>
                  <a:cubicBezTo>
                    <a:pt x="1985331" y="5476313"/>
                    <a:pt x="2086266" y="4897221"/>
                    <a:pt x="2523884" y="4652909"/>
                  </a:cubicBezTo>
                  <a:cubicBezTo>
                    <a:pt x="2823581" y="4485551"/>
                    <a:pt x="3192999" y="4531482"/>
                    <a:pt x="3528222" y="4457637"/>
                  </a:cubicBezTo>
                  <a:cubicBezTo>
                    <a:pt x="4219162" y="4305441"/>
                    <a:pt x="4724598" y="3566033"/>
                    <a:pt x="4615542" y="2866974"/>
                  </a:cubicBezTo>
                  <a:cubicBezTo>
                    <a:pt x="4553624" y="2469768"/>
                    <a:pt x="4326123" y="2119699"/>
                    <a:pt x="4087140" y="1796466"/>
                  </a:cubicBezTo>
                  <a:cubicBezTo>
                    <a:pt x="3848221" y="1473233"/>
                    <a:pt x="3588365" y="1156407"/>
                    <a:pt x="3443845" y="781279"/>
                  </a:cubicBezTo>
                  <a:cubicBezTo>
                    <a:pt x="3349001" y="535127"/>
                    <a:pt x="3312522" y="254273"/>
                    <a:pt x="3367590" y="0"/>
                  </a:cubicBezTo>
                  <a:lnTo>
                    <a:pt x="7084549" y="0"/>
                  </a:lnTo>
                  <a:close/>
                </a:path>
              </a:pathLst>
            </a:custGeom>
            <a:solidFill>
              <a:schemeClr val="accent3"/>
            </a:solidFill>
            <a:ln w="81566" cap="flat">
              <a:noFill/>
              <a:prstDash val="solid"/>
              <a:miter/>
            </a:ln>
            <a:effectLst>
              <a:outerShdw blurRad="609600" sx="108000" sy="108000" algn="ctr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latin typeface="Open Sans" panose="020F0502020204030204" pitchFamily="34" charset="0"/>
              </a:endParaRPr>
            </a:p>
          </p:txBody>
        </p:sp>
        <p:pic>
          <p:nvPicPr>
            <p:cNvPr id="10" name="Graphic 12">
              <a:extLst>
                <a:ext uri="{FF2B5EF4-FFF2-40B4-BE49-F238E27FC236}">
                  <a16:creationId xmlns:a16="http://schemas.microsoft.com/office/drawing/2014/main" id="{57312879-7B91-BA45-313F-C38B2856960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63" y="6543675"/>
              <a:ext cx="914400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74300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pic>
        <p:nvPicPr>
          <p:cNvPr id="11" name="Graphic 13">
            <a:extLst>
              <a:ext uri="{FF2B5EF4-FFF2-40B4-BE49-F238E27FC236}">
                <a16:creationId xmlns:a16="http://schemas.microsoft.com/office/drawing/2014/main" id="{CC8A2B10-21B3-D993-C5F1-DBCCDC039F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867401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867402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01">
            <a:extLst>
              <a:ext uri="{FF2B5EF4-FFF2-40B4-BE49-F238E27FC236}">
                <a16:creationId xmlns:a16="http://schemas.microsoft.com/office/drawing/2014/main" id="{6DFDF020-2D19-AB44-CBCF-21D216973F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B548E92-0216-F6B3-9201-36255180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0AD43A13-D338-594B-AB4F-406DEE5AB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0239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lideAdd3">
    <p:bg>
      <p:bgPr>
        <a:solidFill>
          <a:srgbClr val="FFC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14">
            <a:extLst>
              <a:ext uri="{FF2B5EF4-FFF2-40B4-BE49-F238E27FC236}">
                <a16:creationId xmlns:a16="http://schemas.microsoft.com/office/drawing/2014/main" id="{7F19C85A-E2F5-F73B-24E5-8AB4954B2289}"/>
              </a:ext>
            </a:extLst>
          </p:cNvPr>
          <p:cNvSpPr>
            <a:spLocks/>
          </p:cNvSpPr>
          <p:nvPr userDrawn="1"/>
        </p:nvSpPr>
        <p:spPr bwMode="auto">
          <a:xfrm>
            <a:off x="2138363" y="3175"/>
            <a:ext cx="10047287" cy="6851650"/>
          </a:xfrm>
          <a:custGeom>
            <a:avLst/>
            <a:gdLst>
              <a:gd name="T0" fmla="*/ 10047288 w 10047635"/>
              <a:gd name="T1" fmla="*/ 0 h 6851655"/>
              <a:gd name="T2" fmla="*/ 10047288 w 10047635"/>
              <a:gd name="T3" fmla="*/ 6851651 h 6851655"/>
              <a:gd name="T4" fmla="*/ 0 w 10047635"/>
              <a:gd name="T5" fmla="*/ 6851651 h 6851655"/>
              <a:gd name="T6" fmla="*/ 586938 w 10047635"/>
              <a:gd name="T7" fmla="*/ 6507799 h 6851655"/>
              <a:gd name="T8" fmla="*/ 1984120 w 10047635"/>
              <a:gd name="T9" fmla="*/ 6210831 h 6851655"/>
              <a:gd name="T10" fmla="*/ 3313676 w 10047635"/>
              <a:gd name="T11" fmla="*/ 5721890 h 6851655"/>
              <a:gd name="T12" fmla="*/ 4668480 w 10047635"/>
              <a:gd name="T13" fmla="*/ 4476095 h 6851655"/>
              <a:gd name="T14" fmla="*/ 6283004 w 10047635"/>
              <a:gd name="T15" fmla="*/ 4262108 h 6851655"/>
              <a:gd name="T16" fmla="*/ 6960280 w 10047635"/>
              <a:gd name="T17" fmla="*/ 2712556 h 6851655"/>
              <a:gd name="T18" fmla="*/ 5292721 w 10047635"/>
              <a:gd name="T19" fmla="*/ 1113139 h 6851655"/>
              <a:gd name="T20" fmla="*/ 4987135 w 10047635"/>
              <a:gd name="T21" fmla="*/ 0 h 6851655"/>
              <a:gd name="T22" fmla="*/ 10047288 w 10047635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15">
            <a:extLst>
              <a:ext uri="{FF2B5EF4-FFF2-40B4-BE49-F238E27FC236}">
                <a16:creationId xmlns:a16="http://schemas.microsoft.com/office/drawing/2014/main" id="{B5AD79ED-211A-54EB-4556-87F9D09D5565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1" name="Graphic 13">
            <a:extLst>
              <a:ext uri="{FF2B5EF4-FFF2-40B4-BE49-F238E27FC236}">
                <a16:creationId xmlns:a16="http://schemas.microsoft.com/office/drawing/2014/main" id="{3366B72C-827B-DB91-2B43-6A19052D49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838198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838199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348672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2" name="Date Placeholder 201">
            <a:extLst>
              <a:ext uri="{FF2B5EF4-FFF2-40B4-BE49-F238E27FC236}">
                <a16:creationId xmlns:a16="http://schemas.microsoft.com/office/drawing/2014/main" id="{AB1120EB-8554-A596-CC80-B17219683F8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DABD4DA-0325-1806-D867-D7F683AC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A88D0E6-55FD-9043-9D4E-54C89233B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7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59CCA355-EB9B-12E1-77BD-AB8CCEE0F191}"/>
              </a:ext>
            </a:extLst>
          </p:cNvPr>
          <p:cNvSpPr/>
          <p:nvPr userDrawn="1"/>
        </p:nvSpPr>
        <p:spPr>
          <a:xfrm flipH="1">
            <a:off x="2359152" y="-9144"/>
            <a:ext cx="10047288" cy="6867144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DF764AD-708A-0ED2-3C44-5EA79C641E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" y="-9144"/>
            <a:ext cx="9444166" cy="6867144"/>
          </a:xfrm>
          <a:custGeom>
            <a:avLst/>
            <a:gdLst>
              <a:gd name="connsiteX0" fmla="*/ 9444166 w 9444166"/>
              <a:gd name="connsiteY0" fmla="*/ 0 h 6858001"/>
              <a:gd name="connsiteX1" fmla="*/ 7085014 w 9444166"/>
              <a:gd name="connsiteY1" fmla="*/ 0 h 6858001"/>
              <a:gd name="connsiteX2" fmla="*/ 5726963 w 9444166"/>
              <a:gd name="connsiteY2" fmla="*/ 0 h 6858001"/>
              <a:gd name="connsiteX3" fmla="*/ 3367811 w 9444166"/>
              <a:gd name="connsiteY3" fmla="*/ 0 h 6858001"/>
              <a:gd name="connsiteX4" fmla="*/ 3444071 w 9444166"/>
              <a:gd name="connsiteY4" fmla="*/ 782003 h 6858001"/>
              <a:gd name="connsiteX5" fmla="*/ 4087408 w 9444166"/>
              <a:gd name="connsiteY5" fmla="*/ 1798130 h 6858001"/>
              <a:gd name="connsiteX6" fmla="*/ 4615845 w 9444166"/>
              <a:gd name="connsiteY6" fmla="*/ 2869629 h 6858001"/>
              <a:gd name="connsiteX7" fmla="*/ 3528454 w 9444166"/>
              <a:gd name="connsiteY7" fmla="*/ 4461765 h 6858001"/>
              <a:gd name="connsiteX8" fmla="*/ 2524050 w 9444166"/>
              <a:gd name="connsiteY8" fmla="*/ 4657218 h 6858001"/>
              <a:gd name="connsiteX9" fmla="*/ 1677941 w 9444166"/>
              <a:gd name="connsiteY9" fmla="*/ 5877498 h 6858001"/>
              <a:gd name="connsiteX10" fmla="*/ 383210 w 9444166"/>
              <a:gd name="connsiteY10" fmla="*/ 6673725 h 6858001"/>
              <a:gd name="connsiteX11" fmla="*/ 0 w 9444166"/>
              <a:gd name="connsiteY11" fmla="*/ 6858001 h 6858001"/>
              <a:gd name="connsiteX12" fmla="*/ 2359152 w 9444166"/>
              <a:gd name="connsiteY12" fmla="*/ 6858001 h 6858001"/>
              <a:gd name="connsiteX13" fmla="*/ 7085014 w 9444166"/>
              <a:gd name="connsiteY13" fmla="*/ 6858001 h 6858001"/>
              <a:gd name="connsiteX14" fmla="*/ 9444166 w 9444166"/>
              <a:gd name="connsiteY1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44166" h="6858001">
                <a:moveTo>
                  <a:pt x="9444166" y="0"/>
                </a:moveTo>
                <a:lnTo>
                  <a:pt x="7085014" y="0"/>
                </a:lnTo>
                <a:lnTo>
                  <a:pt x="5726963" y="0"/>
                </a:lnTo>
                <a:lnTo>
                  <a:pt x="3367811" y="0"/>
                </a:lnTo>
                <a:cubicBezTo>
                  <a:pt x="3312740" y="254509"/>
                  <a:pt x="3349221" y="535623"/>
                  <a:pt x="3444071" y="782003"/>
                </a:cubicBezTo>
                <a:cubicBezTo>
                  <a:pt x="3588601" y="1157478"/>
                  <a:pt x="3848474" y="1474597"/>
                  <a:pt x="4087408" y="1798130"/>
                </a:cubicBezTo>
                <a:cubicBezTo>
                  <a:pt x="4326407" y="2121662"/>
                  <a:pt x="4553923" y="2472055"/>
                  <a:pt x="4615845" y="2869629"/>
                </a:cubicBezTo>
                <a:cubicBezTo>
                  <a:pt x="4724908" y="3569335"/>
                  <a:pt x="4219439" y="4309428"/>
                  <a:pt x="3528454" y="4461765"/>
                </a:cubicBezTo>
                <a:cubicBezTo>
                  <a:pt x="3193209" y="4535679"/>
                  <a:pt x="2823766" y="4489705"/>
                  <a:pt x="2524050" y="4657218"/>
                </a:cubicBezTo>
                <a:cubicBezTo>
                  <a:pt x="2086403" y="4901756"/>
                  <a:pt x="1985461" y="5481385"/>
                  <a:pt x="1677941" y="5877498"/>
                </a:cubicBezTo>
                <a:cubicBezTo>
                  <a:pt x="1363506" y="6282564"/>
                  <a:pt x="853912" y="6470842"/>
                  <a:pt x="383210" y="6673725"/>
                </a:cubicBezTo>
                <a:cubicBezTo>
                  <a:pt x="254987" y="6728969"/>
                  <a:pt x="125051" y="6789485"/>
                  <a:pt x="0" y="6858001"/>
                </a:cubicBezTo>
                <a:lnTo>
                  <a:pt x="2359152" y="6858001"/>
                </a:lnTo>
                <a:lnTo>
                  <a:pt x="7085014" y="6858001"/>
                </a:lnTo>
                <a:lnTo>
                  <a:pt x="9444166" y="6858001"/>
                </a:lnTo>
                <a:close/>
              </a:path>
            </a:pathLst>
          </a:custGeom>
          <a:solidFill>
            <a:schemeClr val="tx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767328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4184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tx2">
                    <a:lumMod val="10000"/>
                    <a:lumOff val="9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B4A760-614A-8F75-22DE-3736B1C8AC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5367136" y="0"/>
            <a:ext cx="6824865" cy="6705620"/>
          </a:xfrm>
          <a:custGeom>
            <a:avLst/>
            <a:gdLst>
              <a:gd name="connsiteX0" fmla="*/ 2051947 w 6824865"/>
              <a:gd name="connsiteY0" fmla="*/ 0 h 6705620"/>
              <a:gd name="connsiteX1" fmla="*/ 6824865 w 6824865"/>
              <a:gd name="connsiteY1" fmla="*/ 0 h 6705620"/>
              <a:gd name="connsiteX2" fmla="*/ 6824865 w 6824865"/>
              <a:gd name="connsiteY2" fmla="*/ 6705620 h 6705620"/>
              <a:gd name="connsiteX3" fmla="*/ 6760324 w 6824865"/>
              <a:gd name="connsiteY3" fmla="*/ 6664326 h 6705620"/>
              <a:gd name="connsiteX4" fmla="*/ 6452367 w 6824865"/>
              <a:gd name="connsiteY4" fmla="*/ 6517006 h 6705620"/>
              <a:gd name="connsiteX5" fmla="*/ 5055185 w 6824865"/>
              <a:gd name="connsiteY5" fmla="*/ 6219763 h 6705620"/>
              <a:gd name="connsiteX6" fmla="*/ 3725629 w 6824865"/>
              <a:gd name="connsiteY6" fmla="*/ 5730368 h 6705620"/>
              <a:gd name="connsiteX7" fmla="*/ 2370824 w 6824865"/>
              <a:gd name="connsiteY7" fmla="*/ 4483418 h 6705620"/>
              <a:gd name="connsiteX8" fmla="*/ 756300 w 6824865"/>
              <a:gd name="connsiteY8" fmla="*/ 4269233 h 6705620"/>
              <a:gd name="connsiteX9" fmla="*/ 79025 w 6824865"/>
              <a:gd name="connsiteY9" fmla="*/ 2718245 h 6705620"/>
              <a:gd name="connsiteX10" fmla="*/ 1746584 w 6824865"/>
              <a:gd name="connsiteY10" fmla="*/ 1117346 h 6705620"/>
              <a:gd name="connsiteX11" fmla="*/ 2052169 w 6824865"/>
              <a:gd name="connsiteY11" fmla="*/ 3175 h 6705620"/>
              <a:gd name="connsiteX12" fmla="*/ 2051947 w 6824865"/>
              <a:gd name="connsiteY12" fmla="*/ 3175 h 67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24865" h="6705620">
                <a:moveTo>
                  <a:pt x="2051947" y="0"/>
                </a:moveTo>
                <a:lnTo>
                  <a:pt x="6824865" y="0"/>
                </a:lnTo>
                <a:lnTo>
                  <a:pt x="6824865" y="6705620"/>
                </a:lnTo>
                <a:lnTo>
                  <a:pt x="6760324" y="6664326"/>
                </a:lnTo>
                <a:cubicBezTo>
                  <a:pt x="6661430" y="6606875"/>
                  <a:pt x="6557707" y="6557678"/>
                  <a:pt x="6452367" y="6517006"/>
                </a:cubicBezTo>
                <a:cubicBezTo>
                  <a:pt x="6007279" y="6345048"/>
                  <a:pt x="5525775" y="6298567"/>
                  <a:pt x="5055185" y="6219763"/>
                </a:cubicBezTo>
                <a:cubicBezTo>
                  <a:pt x="4584657" y="6140896"/>
                  <a:pt x="4104106" y="6021071"/>
                  <a:pt x="3725629" y="5730368"/>
                </a:cubicBezTo>
                <a:cubicBezTo>
                  <a:pt x="3234801" y="5353432"/>
                  <a:pt x="2945329" y="4712844"/>
                  <a:pt x="2370824" y="4483418"/>
                </a:cubicBezTo>
                <a:cubicBezTo>
                  <a:pt x="1863756" y="4280917"/>
                  <a:pt x="1267936" y="4459797"/>
                  <a:pt x="756300" y="4269233"/>
                </a:cubicBezTo>
                <a:cubicBezTo>
                  <a:pt x="166761" y="4049650"/>
                  <a:pt x="-160395" y="3300540"/>
                  <a:pt x="79025" y="2718245"/>
                </a:cubicBezTo>
                <a:cubicBezTo>
                  <a:pt x="375348" y="1997456"/>
                  <a:pt x="1279609" y="1741170"/>
                  <a:pt x="1746584" y="1117346"/>
                </a:cubicBezTo>
                <a:cubicBezTo>
                  <a:pt x="1982831" y="801815"/>
                  <a:pt x="2092073" y="394971"/>
                  <a:pt x="2052169" y="3175"/>
                </a:cubicBezTo>
                <a:lnTo>
                  <a:pt x="2051947" y="317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01746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SlideAdd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7">
            <a:extLst>
              <a:ext uri="{FF2B5EF4-FFF2-40B4-BE49-F238E27FC236}">
                <a16:creationId xmlns:a16="http://schemas.microsoft.com/office/drawing/2014/main" id="{4E501C1F-979D-E860-B5D9-EB88142884D5}"/>
              </a:ext>
            </a:extLst>
          </p:cNvPr>
          <p:cNvSpPr/>
          <p:nvPr userDrawn="1"/>
        </p:nvSpPr>
        <p:spPr>
          <a:xfrm flipH="1">
            <a:off x="2359152" y="-9144"/>
            <a:ext cx="10047288" cy="6867144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E24A011-5774-EB00-F9DE-7A18D0604A8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" y="-9144"/>
            <a:ext cx="9444166" cy="6867144"/>
          </a:xfrm>
          <a:custGeom>
            <a:avLst/>
            <a:gdLst>
              <a:gd name="connsiteX0" fmla="*/ 9444166 w 9444166"/>
              <a:gd name="connsiteY0" fmla="*/ 0 h 6858001"/>
              <a:gd name="connsiteX1" fmla="*/ 7085014 w 9444166"/>
              <a:gd name="connsiteY1" fmla="*/ 0 h 6858001"/>
              <a:gd name="connsiteX2" fmla="*/ 5726963 w 9444166"/>
              <a:gd name="connsiteY2" fmla="*/ 0 h 6858001"/>
              <a:gd name="connsiteX3" fmla="*/ 3367811 w 9444166"/>
              <a:gd name="connsiteY3" fmla="*/ 0 h 6858001"/>
              <a:gd name="connsiteX4" fmla="*/ 3444071 w 9444166"/>
              <a:gd name="connsiteY4" fmla="*/ 782003 h 6858001"/>
              <a:gd name="connsiteX5" fmla="*/ 4087408 w 9444166"/>
              <a:gd name="connsiteY5" fmla="*/ 1798130 h 6858001"/>
              <a:gd name="connsiteX6" fmla="*/ 4615845 w 9444166"/>
              <a:gd name="connsiteY6" fmla="*/ 2869629 h 6858001"/>
              <a:gd name="connsiteX7" fmla="*/ 3528454 w 9444166"/>
              <a:gd name="connsiteY7" fmla="*/ 4461765 h 6858001"/>
              <a:gd name="connsiteX8" fmla="*/ 2524050 w 9444166"/>
              <a:gd name="connsiteY8" fmla="*/ 4657218 h 6858001"/>
              <a:gd name="connsiteX9" fmla="*/ 1677941 w 9444166"/>
              <a:gd name="connsiteY9" fmla="*/ 5877498 h 6858001"/>
              <a:gd name="connsiteX10" fmla="*/ 383210 w 9444166"/>
              <a:gd name="connsiteY10" fmla="*/ 6673725 h 6858001"/>
              <a:gd name="connsiteX11" fmla="*/ 0 w 9444166"/>
              <a:gd name="connsiteY11" fmla="*/ 6858001 h 6858001"/>
              <a:gd name="connsiteX12" fmla="*/ 2359152 w 9444166"/>
              <a:gd name="connsiteY12" fmla="*/ 6858001 h 6858001"/>
              <a:gd name="connsiteX13" fmla="*/ 7085014 w 9444166"/>
              <a:gd name="connsiteY13" fmla="*/ 6858001 h 6858001"/>
              <a:gd name="connsiteX14" fmla="*/ 9444166 w 9444166"/>
              <a:gd name="connsiteY1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44166" h="6858001">
                <a:moveTo>
                  <a:pt x="9444166" y="0"/>
                </a:moveTo>
                <a:lnTo>
                  <a:pt x="7085014" y="0"/>
                </a:lnTo>
                <a:lnTo>
                  <a:pt x="5726963" y="0"/>
                </a:lnTo>
                <a:lnTo>
                  <a:pt x="3367811" y="0"/>
                </a:lnTo>
                <a:cubicBezTo>
                  <a:pt x="3312740" y="254509"/>
                  <a:pt x="3349221" y="535623"/>
                  <a:pt x="3444071" y="782003"/>
                </a:cubicBezTo>
                <a:cubicBezTo>
                  <a:pt x="3588601" y="1157478"/>
                  <a:pt x="3848474" y="1474597"/>
                  <a:pt x="4087408" y="1798130"/>
                </a:cubicBezTo>
                <a:cubicBezTo>
                  <a:pt x="4326407" y="2121662"/>
                  <a:pt x="4553923" y="2472055"/>
                  <a:pt x="4615845" y="2869629"/>
                </a:cubicBezTo>
                <a:cubicBezTo>
                  <a:pt x="4724908" y="3569335"/>
                  <a:pt x="4219439" y="4309428"/>
                  <a:pt x="3528454" y="4461765"/>
                </a:cubicBezTo>
                <a:cubicBezTo>
                  <a:pt x="3193209" y="4535679"/>
                  <a:pt x="2823766" y="4489705"/>
                  <a:pt x="2524050" y="4657218"/>
                </a:cubicBezTo>
                <a:cubicBezTo>
                  <a:pt x="2086403" y="4901756"/>
                  <a:pt x="1985461" y="5481385"/>
                  <a:pt x="1677941" y="5877498"/>
                </a:cubicBezTo>
                <a:cubicBezTo>
                  <a:pt x="1363506" y="6282564"/>
                  <a:pt x="853912" y="6470842"/>
                  <a:pt x="383210" y="6673725"/>
                </a:cubicBezTo>
                <a:cubicBezTo>
                  <a:pt x="254987" y="6728969"/>
                  <a:pt x="125051" y="6789485"/>
                  <a:pt x="0" y="6858001"/>
                </a:cubicBezTo>
                <a:lnTo>
                  <a:pt x="2359152" y="6858001"/>
                </a:lnTo>
                <a:lnTo>
                  <a:pt x="7085014" y="6858001"/>
                </a:lnTo>
                <a:lnTo>
                  <a:pt x="9444166" y="6858001"/>
                </a:lnTo>
                <a:close/>
              </a:path>
            </a:pathLst>
          </a:custGeom>
          <a:solidFill>
            <a:schemeClr val="accent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767328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4184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DD8B2A-CB1B-ACD0-363E-283579B585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5367136" y="0"/>
            <a:ext cx="6824865" cy="6705620"/>
          </a:xfrm>
          <a:custGeom>
            <a:avLst/>
            <a:gdLst>
              <a:gd name="connsiteX0" fmla="*/ 2051947 w 6824865"/>
              <a:gd name="connsiteY0" fmla="*/ 0 h 6705620"/>
              <a:gd name="connsiteX1" fmla="*/ 6824865 w 6824865"/>
              <a:gd name="connsiteY1" fmla="*/ 0 h 6705620"/>
              <a:gd name="connsiteX2" fmla="*/ 6824865 w 6824865"/>
              <a:gd name="connsiteY2" fmla="*/ 6705620 h 6705620"/>
              <a:gd name="connsiteX3" fmla="*/ 6760324 w 6824865"/>
              <a:gd name="connsiteY3" fmla="*/ 6664326 h 6705620"/>
              <a:gd name="connsiteX4" fmla="*/ 6452367 w 6824865"/>
              <a:gd name="connsiteY4" fmla="*/ 6517006 h 6705620"/>
              <a:gd name="connsiteX5" fmla="*/ 5055185 w 6824865"/>
              <a:gd name="connsiteY5" fmla="*/ 6219763 h 6705620"/>
              <a:gd name="connsiteX6" fmla="*/ 3725629 w 6824865"/>
              <a:gd name="connsiteY6" fmla="*/ 5730368 h 6705620"/>
              <a:gd name="connsiteX7" fmla="*/ 2370824 w 6824865"/>
              <a:gd name="connsiteY7" fmla="*/ 4483418 h 6705620"/>
              <a:gd name="connsiteX8" fmla="*/ 756300 w 6824865"/>
              <a:gd name="connsiteY8" fmla="*/ 4269233 h 6705620"/>
              <a:gd name="connsiteX9" fmla="*/ 79025 w 6824865"/>
              <a:gd name="connsiteY9" fmla="*/ 2718245 h 6705620"/>
              <a:gd name="connsiteX10" fmla="*/ 1746584 w 6824865"/>
              <a:gd name="connsiteY10" fmla="*/ 1117346 h 6705620"/>
              <a:gd name="connsiteX11" fmla="*/ 2052169 w 6824865"/>
              <a:gd name="connsiteY11" fmla="*/ 3175 h 6705620"/>
              <a:gd name="connsiteX12" fmla="*/ 2051947 w 6824865"/>
              <a:gd name="connsiteY12" fmla="*/ 3175 h 67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24865" h="6705620">
                <a:moveTo>
                  <a:pt x="2051947" y="0"/>
                </a:moveTo>
                <a:lnTo>
                  <a:pt x="6824865" y="0"/>
                </a:lnTo>
                <a:lnTo>
                  <a:pt x="6824865" y="6705620"/>
                </a:lnTo>
                <a:lnTo>
                  <a:pt x="6760324" y="6664326"/>
                </a:lnTo>
                <a:cubicBezTo>
                  <a:pt x="6661430" y="6606875"/>
                  <a:pt x="6557707" y="6557678"/>
                  <a:pt x="6452367" y="6517006"/>
                </a:cubicBezTo>
                <a:cubicBezTo>
                  <a:pt x="6007279" y="6345048"/>
                  <a:pt x="5525775" y="6298567"/>
                  <a:pt x="5055185" y="6219763"/>
                </a:cubicBezTo>
                <a:cubicBezTo>
                  <a:pt x="4584657" y="6140896"/>
                  <a:pt x="4104106" y="6021071"/>
                  <a:pt x="3725629" y="5730368"/>
                </a:cubicBezTo>
                <a:cubicBezTo>
                  <a:pt x="3234801" y="5353432"/>
                  <a:pt x="2945329" y="4712844"/>
                  <a:pt x="2370824" y="4483418"/>
                </a:cubicBezTo>
                <a:cubicBezTo>
                  <a:pt x="1863756" y="4280917"/>
                  <a:pt x="1267936" y="4459797"/>
                  <a:pt x="756300" y="4269233"/>
                </a:cubicBezTo>
                <a:cubicBezTo>
                  <a:pt x="166761" y="4049650"/>
                  <a:pt x="-160395" y="3300540"/>
                  <a:pt x="79025" y="2718245"/>
                </a:cubicBezTo>
                <a:cubicBezTo>
                  <a:pt x="375348" y="1997456"/>
                  <a:pt x="1279609" y="1741170"/>
                  <a:pt x="1746584" y="1117346"/>
                </a:cubicBezTo>
                <a:cubicBezTo>
                  <a:pt x="1982831" y="801815"/>
                  <a:pt x="2092073" y="394971"/>
                  <a:pt x="2052169" y="3175"/>
                </a:cubicBezTo>
                <a:lnTo>
                  <a:pt x="2051947" y="317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96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lideAdd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CEA3B6DD-444A-6632-EF85-5B9688183CE5}"/>
              </a:ext>
            </a:extLst>
          </p:cNvPr>
          <p:cNvSpPr>
            <a:spLocks/>
          </p:cNvSpPr>
          <p:nvPr/>
        </p:nvSpPr>
        <p:spPr bwMode="auto">
          <a:xfrm>
            <a:off x="0" y="561975"/>
            <a:ext cx="12192000" cy="5151438"/>
          </a:xfrm>
          <a:custGeom>
            <a:avLst/>
            <a:gdLst>
              <a:gd name="T0" fmla="*/ 1327338 w 12192000"/>
              <a:gd name="T1" fmla="*/ 370 h 4568627"/>
              <a:gd name="T2" fmla="*/ 3584897 w 12192000"/>
              <a:gd name="T3" fmla="*/ 191821 h 4568627"/>
              <a:gd name="T4" fmla="*/ 6727493 w 12192000"/>
              <a:gd name="T5" fmla="*/ 939389 h 4568627"/>
              <a:gd name="T6" fmla="*/ 8629638 w 12192000"/>
              <a:gd name="T7" fmla="*/ 1224659 h 4568627"/>
              <a:gd name="T8" fmla="*/ 10494152 w 12192000"/>
              <a:gd name="T9" fmla="*/ 1022844 h 4568627"/>
              <a:gd name="T10" fmla="*/ 12014187 w 12192000"/>
              <a:gd name="T11" fmla="*/ 842655 h 4568627"/>
              <a:gd name="T12" fmla="*/ 12192000 w 12192000"/>
              <a:gd name="T13" fmla="*/ 834441 h 4568627"/>
              <a:gd name="T14" fmla="*/ 12192000 w 12192000"/>
              <a:gd name="T15" fmla="*/ 1739914 h 4568627"/>
              <a:gd name="T16" fmla="*/ 0 w 12192000"/>
              <a:gd name="T17" fmla="*/ 1739914 h 4568627"/>
              <a:gd name="T18" fmla="*/ 0 w 12192000"/>
              <a:gd name="T19" fmla="*/ 108854 h 4568627"/>
              <a:gd name="T20" fmla="*/ 205597 w 12192000"/>
              <a:gd name="T21" fmla="*/ 77223 h 4568627"/>
              <a:gd name="T22" fmla="*/ 1327338 w 12192000"/>
              <a:gd name="T23" fmla="*/ 370 h 456862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192000" h="4568627">
                <a:moveTo>
                  <a:pt x="1327338" y="971"/>
                </a:moveTo>
                <a:cubicBezTo>
                  <a:pt x="2093745" y="-15791"/>
                  <a:pt x="2880296" y="185919"/>
                  <a:pt x="3584897" y="503679"/>
                </a:cubicBezTo>
                <a:cubicBezTo>
                  <a:pt x="4712322" y="1012095"/>
                  <a:pt x="5691587" y="1791040"/>
                  <a:pt x="6727493" y="2466625"/>
                </a:cubicBezTo>
                <a:cubicBezTo>
                  <a:pt x="7305990" y="2843970"/>
                  <a:pt x="7939143" y="3200706"/>
                  <a:pt x="8629638" y="3215681"/>
                </a:cubicBezTo>
                <a:cubicBezTo>
                  <a:pt x="9280904" y="3229826"/>
                  <a:pt x="9893896" y="2938882"/>
                  <a:pt x="10494152" y="2685761"/>
                </a:cubicBezTo>
                <a:cubicBezTo>
                  <a:pt x="10984097" y="2479065"/>
                  <a:pt x="11490603" y="2292312"/>
                  <a:pt x="12014187" y="2212624"/>
                </a:cubicBezTo>
                <a:lnTo>
                  <a:pt x="12192000" y="2191057"/>
                </a:lnTo>
                <a:lnTo>
                  <a:pt x="12192000" y="4568627"/>
                </a:lnTo>
                <a:lnTo>
                  <a:pt x="0" y="4568627"/>
                </a:lnTo>
                <a:lnTo>
                  <a:pt x="0" y="285827"/>
                </a:lnTo>
                <a:lnTo>
                  <a:pt x="205597" y="202771"/>
                </a:lnTo>
                <a:cubicBezTo>
                  <a:pt x="565966" y="72351"/>
                  <a:pt x="944134" y="9352"/>
                  <a:pt x="1327338" y="97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FAD78B3-298E-0A4F-5533-E1F1429517CD}"/>
              </a:ext>
            </a:extLst>
          </p:cNvPr>
          <p:cNvSpPr>
            <a:spLocks/>
          </p:cNvSpPr>
          <p:nvPr/>
        </p:nvSpPr>
        <p:spPr bwMode="auto">
          <a:xfrm>
            <a:off x="0" y="1187450"/>
            <a:ext cx="12192000" cy="5670550"/>
          </a:xfrm>
          <a:custGeom>
            <a:avLst/>
            <a:gdLst>
              <a:gd name="connsiteX0" fmla="*/ 1491294 w 12192000"/>
              <a:gd name="connsiteY0" fmla="*/ 652 h 5670935"/>
              <a:gd name="connsiteX1" fmla="*/ 2462143 w 12192000"/>
              <a:gd name="connsiteY1" fmla="*/ 123783 h 5670935"/>
              <a:gd name="connsiteX2" fmla="*/ 5154755 w 12192000"/>
              <a:gd name="connsiteY2" fmla="*/ 1595110 h 5670935"/>
              <a:gd name="connsiteX3" fmla="*/ 7843399 w 12192000"/>
              <a:gd name="connsiteY3" fmla="*/ 3078675 h 5670935"/>
              <a:gd name="connsiteX4" fmla="*/ 11139658 w 12192000"/>
              <a:gd name="connsiteY4" fmla="*/ 2889664 h 5670935"/>
              <a:gd name="connsiteX5" fmla="*/ 12100742 w 12192000"/>
              <a:gd name="connsiteY5" fmla="*/ 2609070 h 5670935"/>
              <a:gd name="connsiteX6" fmla="*/ 12192000 w 12192000"/>
              <a:gd name="connsiteY6" fmla="*/ 2596010 h 5670935"/>
              <a:gd name="connsiteX7" fmla="*/ 12192000 w 12192000"/>
              <a:gd name="connsiteY7" fmla="*/ 3532594 h 5670935"/>
              <a:gd name="connsiteX8" fmla="*/ 12192000 w 12192000"/>
              <a:gd name="connsiteY8" fmla="*/ 4375534 h 5670935"/>
              <a:gd name="connsiteX9" fmla="*/ 12192000 w 12192000"/>
              <a:gd name="connsiteY9" fmla="*/ 5670935 h 5670935"/>
              <a:gd name="connsiteX10" fmla="*/ 0 w 12192000"/>
              <a:gd name="connsiteY10" fmla="*/ 5670935 h 5670935"/>
              <a:gd name="connsiteX11" fmla="*/ 0 w 12192000"/>
              <a:gd name="connsiteY11" fmla="*/ 4375534 h 5670935"/>
              <a:gd name="connsiteX12" fmla="*/ 0 w 12192000"/>
              <a:gd name="connsiteY12" fmla="*/ 965805 h 5670935"/>
              <a:gd name="connsiteX13" fmla="*/ 0 w 12192000"/>
              <a:gd name="connsiteY13" fmla="*/ 459931 h 5670935"/>
              <a:gd name="connsiteX14" fmla="*/ 91467 w 12192000"/>
              <a:gd name="connsiteY14" fmla="*/ 398747 h 5670935"/>
              <a:gd name="connsiteX15" fmla="*/ 1491294 w 12192000"/>
              <a:gd name="connsiteY15" fmla="*/ 652 h 567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5670935">
                <a:moveTo>
                  <a:pt x="1491294" y="652"/>
                </a:moveTo>
                <a:cubicBezTo>
                  <a:pt x="1817655" y="-5959"/>
                  <a:pt x="2146447" y="37851"/>
                  <a:pt x="2462143" y="123783"/>
                </a:cubicBezTo>
                <a:cubicBezTo>
                  <a:pt x="3426113" y="386294"/>
                  <a:pt x="4299266" y="993781"/>
                  <a:pt x="5154755" y="1595110"/>
                </a:cubicBezTo>
                <a:cubicBezTo>
                  <a:pt x="6010243" y="2196362"/>
                  <a:pt x="6881030" y="2807512"/>
                  <a:pt x="7843399" y="3078675"/>
                </a:cubicBezTo>
                <a:cubicBezTo>
                  <a:pt x="8925832" y="3383587"/>
                  <a:pt x="10066055" y="3237911"/>
                  <a:pt x="11139658" y="2889664"/>
                </a:cubicBezTo>
                <a:cubicBezTo>
                  <a:pt x="11457123" y="2786681"/>
                  <a:pt x="11777183" y="2665319"/>
                  <a:pt x="12100742" y="2609070"/>
                </a:cubicBezTo>
                <a:lnTo>
                  <a:pt x="12192000" y="2596010"/>
                </a:lnTo>
                <a:lnTo>
                  <a:pt x="12192000" y="3532594"/>
                </a:lnTo>
                <a:lnTo>
                  <a:pt x="12192000" y="4375534"/>
                </a:lnTo>
                <a:lnTo>
                  <a:pt x="12192000" y="5670935"/>
                </a:lnTo>
                <a:lnTo>
                  <a:pt x="0" y="5670935"/>
                </a:lnTo>
                <a:lnTo>
                  <a:pt x="0" y="4375534"/>
                </a:lnTo>
                <a:lnTo>
                  <a:pt x="0" y="965805"/>
                </a:lnTo>
                <a:lnTo>
                  <a:pt x="0" y="459931"/>
                </a:lnTo>
                <a:lnTo>
                  <a:pt x="91467" y="398747"/>
                </a:lnTo>
                <a:cubicBezTo>
                  <a:pt x="517678" y="133930"/>
                  <a:pt x="1001752" y="10568"/>
                  <a:pt x="1491294" y="652"/>
                </a:cubicBezTo>
                <a:close/>
              </a:path>
            </a:pathLst>
          </a:custGeom>
          <a:solidFill>
            <a:schemeClr val="tx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E4DAB96B-66B0-96DB-56F5-8098425390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201">
            <a:extLst>
              <a:ext uri="{FF2B5EF4-FFF2-40B4-BE49-F238E27FC236}">
                <a16:creationId xmlns:a16="http://schemas.microsoft.com/office/drawing/2014/main" id="{5430D69B-733A-C248-7EBA-62580D782C4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F8283-255F-0306-7473-A14C92C0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BA1EDDDD-867C-2E49-98AB-A462939D45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64797A7-D47C-3E68-FAFA-13895BFC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1" y="2999303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4E7D16-6DCB-44AE-B591-2FD106534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402" y="486806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i="0" kern="1200" dirty="0">
                <a:solidFill>
                  <a:schemeClr val="tx2">
                    <a:lumMod val="10000"/>
                    <a:lumOff val="9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9211251F-F6CB-22A4-FD1B-B56013ECBC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300" y="787400"/>
            <a:ext cx="4981574" cy="6056805"/>
          </a:xfr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512172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lideAdd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DF5761EF-F83E-7A6D-0104-9F8E97357C2E}"/>
              </a:ext>
            </a:extLst>
          </p:cNvPr>
          <p:cNvSpPr/>
          <p:nvPr userDrawn="1"/>
        </p:nvSpPr>
        <p:spPr>
          <a:xfrm flipH="1">
            <a:off x="2359152" y="-9144"/>
            <a:ext cx="10047288" cy="6867144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293FD6-7F87-BA9C-B26C-8CD7419CB5F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" y="-9144"/>
            <a:ext cx="9444166" cy="6867144"/>
          </a:xfrm>
          <a:custGeom>
            <a:avLst/>
            <a:gdLst>
              <a:gd name="connsiteX0" fmla="*/ 9444166 w 9444166"/>
              <a:gd name="connsiteY0" fmla="*/ 0 h 6858001"/>
              <a:gd name="connsiteX1" fmla="*/ 7085014 w 9444166"/>
              <a:gd name="connsiteY1" fmla="*/ 0 h 6858001"/>
              <a:gd name="connsiteX2" fmla="*/ 5726963 w 9444166"/>
              <a:gd name="connsiteY2" fmla="*/ 0 h 6858001"/>
              <a:gd name="connsiteX3" fmla="*/ 3367811 w 9444166"/>
              <a:gd name="connsiteY3" fmla="*/ 0 h 6858001"/>
              <a:gd name="connsiteX4" fmla="*/ 3444071 w 9444166"/>
              <a:gd name="connsiteY4" fmla="*/ 782003 h 6858001"/>
              <a:gd name="connsiteX5" fmla="*/ 4087408 w 9444166"/>
              <a:gd name="connsiteY5" fmla="*/ 1798130 h 6858001"/>
              <a:gd name="connsiteX6" fmla="*/ 4615845 w 9444166"/>
              <a:gd name="connsiteY6" fmla="*/ 2869629 h 6858001"/>
              <a:gd name="connsiteX7" fmla="*/ 3528454 w 9444166"/>
              <a:gd name="connsiteY7" fmla="*/ 4461765 h 6858001"/>
              <a:gd name="connsiteX8" fmla="*/ 2524050 w 9444166"/>
              <a:gd name="connsiteY8" fmla="*/ 4657218 h 6858001"/>
              <a:gd name="connsiteX9" fmla="*/ 1677941 w 9444166"/>
              <a:gd name="connsiteY9" fmla="*/ 5877498 h 6858001"/>
              <a:gd name="connsiteX10" fmla="*/ 383210 w 9444166"/>
              <a:gd name="connsiteY10" fmla="*/ 6673725 h 6858001"/>
              <a:gd name="connsiteX11" fmla="*/ 0 w 9444166"/>
              <a:gd name="connsiteY11" fmla="*/ 6858001 h 6858001"/>
              <a:gd name="connsiteX12" fmla="*/ 2359152 w 9444166"/>
              <a:gd name="connsiteY12" fmla="*/ 6858001 h 6858001"/>
              <a:gd name="connsiteX13" fmla="*/ 7085014 w 9444166"/>
              <a:gd name="connsiteY13" fmla="*/ 6858001 h 6858001"/>
              <a:gd name="connsiteX14" fmla="*/ 9444166 w 9444166"/>
              <a:gd name="connsiteY1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44166" h="6858001">
                <a:moveTo>
                  <a:pt x="9444166" y="0"/>
                </a:moveTo>
                <a:lnTo>
                  <a:pt x="7085014" y="0"/>
                </a:lnTo>
                <a:lnTo>
                  <a:pt x="5726963" y="0"/>
                </a:lnTo>
                <a:lnTo>
                  <a:pt x="3367811" y="0"/>
                </a:lnTo>
                <a:cubicBezTo>
                  <a:pt x="3312740" y="254509"/>
                  <a:pt x="3349221" y="535623"/>
                  <a:pt x="3444071" y="782003"/>
                </a:cubicBezTo>
                <a:cubicBezTo>
                  <a:pt x="3588601" y="1157478"/>
                  <a:pt x="3848474" y="1474597"/>
                  <a:pt x="4087408" y="1798130"/>
                </a:cubicBezTo>
                <a:cubicBezTo>
                  <a:pt x="4326407" y="2121662"/>
                  <a:pt x="4553923" y="2472055"/>
                  <a:pt x="4615845" y="2869629"/>
                </a:cubicBezTo>
                <a:cubicBezTo>
                  <a:pt x="4724908" y="3569335"/>
                  <a:pt x="4219439" y="4309428"/>
                  <a:pt x="3528454" y="4461765"/>
                </a:cubicBezTo>
                <a:cubicBezTo>
                  <a:pt x="3193209" y="4535679"/>
                  <a:pt x="2823766" y="4489705"/>
                  <a:pt x="2524050" y="4657218"/>
                </a:cubicBezTo>
                <a:cubicBezTo>
                  <a:pt x="2086403" y="4901756"/>
                  <a:pt x="1985461" y="5481385"/>
                  <a:pt x="1677941" y="5877498"/>
                </a:cubicBezTo>
                <a:cubicBezTo>
                  <a:pt x="1363506" y="6282564"/>
                  <a:pt x="853912" y="6470842"/>
                  <a:pt x="383210" y="6673725"/>
                </a:cubicBezTo>
                <a:cubicBezTo>
                  <a:pt x="254987" y="6728969"/>
                  <a:pt x="125051" y="6789485"/>
                  <a:pt x="0" y="6858001"/>
                </a:cubicBezTo>
                <a:lnTo>
                  <a:pt x="2359152" y="6858001"/>
                </a:lnTo>
                <a:lnTo>
                  <a:pt x="7085014" y="6858001"/>
                </a:lnTo>
                <a:lnTo>
                  <a:pt x="9444166" y="6858001"/>
                </a:lnTo>
                <a:close/>
              </a:path>
            </a:pathLst>
          </a:custGeom>
          <a:solidFill>
            <a:schemeClr val="accent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767328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4184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8049E52-1C8B-8FFC-D23E-309F3743E0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5367136" y="0"/>
            <a:ext cx="6824865" cy="6705620"/>
          </a:xfrm>
          <a:custGeom>
            <a:avLst/>
            <a:gdLst>
              <a:gd name="connsiteX0" fmla="*/ 2051947 w 6824865"/>
              <a:gd name="connsiteY0" fmla="*/ 0 h 6705620"/>
              <a:gd name="connsiteX1" fmla="*/ 6824865 w 6824865"/>
              <a:gd name="connsiteY1" fmla="*/ 0 h 6705620"/>
              <a:gd name="connsiteX2" fmla="*/ 6824865 w 6824865"/>
              <a:gd name="connsiteY2" fmla="*/ 6705620 h 6705620"/>
              <a:gd name="connsiteX3" fmla="*/ 6760324 w 6824865"/>
              <a:gd name="connsiteY3" fmla="*/ 6664326 h 6705620"/>
              <a:gd name="connsiteX4" fmla="*/ 6452367 w 6824865"/>
              <a:gd name="connsiteY4" fmla="*/ 6517006 h 6705620"/>
              <a:gd name="connsiteX5" fmla="*/ 5055185 w 6824865"/>
              <a:gd name="connsiteY5" fmla="*/ 6219763 h 6705620"/>
              <a:gd name="connsiteX6" fmla="*/ 3725629 w 6824865"/>
              <a:gd name="connsiteY6" fmla="*/ 5730368 h 6705620"/>
              <a:gd name="connsiteX7" fmla="*/ 2370824 w 6824865"/>
              <a:gd name="connsiteY7" fmla="*/ 4483418 h 6705620"/>
              <a:gd name="connsiteX8" fmla="*/ 756300 w 6824865"/>
              <a:gd name="connsiteY8" fmla="*/ 4269233 h 6705620"/>
              <a:gd name="connsiteX9" fmla="*/ 79025 w 6824865"/>
              <a:gd name="connsiteY9" fmla="*/ 2718245 h 6705620"/>
              <a:gd name="connsiteX10" fmla="*/ 1746584 w 6824865"/>
              <a:gd name="connsiteY10" fmla="*/ 1117346 h 6705620"/>
              <a:gd name="connsiteX11" fmla="*/ 2052169 w 6824865"/>
              <a:gd name="connsiteY11" fmla="*/ 3175 h 6705620"/>
              <a:gd name="connsiteX12" fmla="*/ 2051947 w 6824865"/>
              <a:gd name="connsiteY12" fmla="*/ 3175 h 67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24865" h="6705620">
                <a:moveTo>
                  <a:pt x="2051947" y="0"/>
                </a:moveTo>
                <a:lnTo>
                  <a:pt x="6824865" y="0"/>
                </a:lnTo>
                <a:lnTo>
                  <a:pt x="6824865" y="6705620"/>
                </a:lnTo>
                <a:lnTo>
                  <a:pt x="6760324" y="6664326"/>
                </a:lnTo>
                <a:cubicBezTo>
                  <a:pt x="6661430" y="6606875"/>
                  <a:pt x="6557707" y="6557678"/>
                  <a:pt x="6452367" y="6517006"/>
                </a:cubicBezTo>
                <a:cubicBezTo>
                  <a:pt x="6007279" y="6345048"/>
                  <a:pt x="5525775" y="6298567"/>
                  <a:pt x="5055185" y="6219763"/>
                </a:cubicBezTo>
                <a:cubicBezTo>
                  <a:pt x="4584657" y="6140896"/>
                  <a:pt x="4104106" y="6021071"/>
                  <a:pt x="3725629" y="5730368"/>
                </a:cubicBezTo>
                <a:cubicBezTo>
                  <a:pt x="3234801" y="5353432"/>
                  <a:pt x="2945329" y="4712844"/>
                  <a:pt x="2370824" y="4483418"/>
                </a:cubicBezTo>
                <a:cubicBezTo>
                  <a:pt x="1863756" y="4280917"/>
                  <a:pt x="1267936" y="4459797"/>
                  <a:pt x="756300" y="4269233"/>
                </a:cubicBezTo>
                <a:cubicBezTo>
                  <a:pt x="166761" y="4049650"/>
                  <a:pt x="-160395" y="3300540"/>
                  <a:pt x="79025" y="2718245"/>
                </a:cubicBezTo>
                <a:cubicBezTo>
                  <a:pt x="375348" y="1997456"/>
                  <a:pt x="1279609" y="1741170"/>
                  <a:pt x="1746584" y="1117346"/>
                </a:cubicBezTo>
                <a:cubicBezTo>
                  <a:pt x="1982831" y="801815"/>
                  <a:pt x="2092073" y="394971"/>
                  <a:pt x="2052169" y="3175"/>
                </a:cubicBezTo>
                <a:lnTo>
                  <a:pt x="2051947" y="317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055461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lideAdd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292A483D-866C-27D0-62B0-E921F0F1C9AB}"/>
              </a:ext>
            </a:extLst>
          </p:cNvPr>
          <p:cNvSpPr/>
          <p:nvPr userDrawn="1"/>
        </p:nvSpPr>
        <p:spPr>
          <a:xfrm flipH="1">
            <a:off x="2359152" y="-9144"/>
            <a:ext cx="10047288" cy="6867144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F08845A-A373-8E6C-32A2-A6103AB18A1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" y="-9144"/>
            <a:ext cx="9444166" cy="6867144"/>
          </a:xfrm>
          <a:custGeom>
            <a:avLst/>
            <a:gdLst>
              <a:gd name="connsiteX0" fmla="*/ 9444166 w 9444166"/>
              <a:gd name="connsiteY0" fmla="*/ 0 h 6858001"/>
              <a:gd name="connsiteX1" fmla="*/ 7085014 w 9444166"/>
              <a:gd name="connsiteY1" fmla="*/ 0 h 6858001"/>
              <a:gd name="connsiteX2" fmla="*/ 5726963 w 9444166"/>
              <a:gd name="connsiteY2" fmla="*/ 0 h 6858001"/>
              <a:gd name="connsiteX3" fmla="*/ 3367811 w 9444166"/>
              <a:gd name="connsiteY3" fmla="*/ 0 h 6858001"/>
              <a:gd name="connsiteX4" fmla="*/ 3444071 w 9444166"/>
              <a:gd name="connsiteY4" fmla="*/ 782003 h 6858001"/>
              <a:gd name="connsiteX5" fmla="*/ 4087408 w 9444166"/>
              <a:gd name="connsiteY5" fmla="*/ 1798130 h 6858001"/>
              <a:gd name="connsiteX6" fmla="*/ 4615845 w 9444166"/>
              <a:gd name="connsiteY6" fmla="*/ 2869629 h 6858001"/>
              <a:gd name="connsiteX7" fmla="*/ 3528454 w 9444166"/>
              <a:gd name="connsiteY7" fmla="*/ 4461765 h 6858001"/>
              <a:gd name="connsiteX8" fmla="*/ 2524050 w 9444166"/>
              <a:gd name="connsiteY8" fmla="*/ 4657218 h 6858001"/>
              <a:gd name="connsiteX9" fmla="*/ 1677941 w 9444166"/>
              <a:gd name="connsiteY9" fmla="*/ 5877498 h 6858001"/>
              <a:gd name="connsiteX10" fmla="*/ 383210 w 9444166"/>
              <a:gd name="connsiteY10" fmla="*/ 6673725 h 6858001"/>
              <a:gd name="connsiteX11" fmla="*/ 0 w 9444166"/>
              <a:gd name="connsiteY11" fmla="*/ 6858001 h 6858001"/>
              <a:gd name="connsiteX12" fmla="*/ 2359152 w 9444166"/>
              <a:gd name="connsiteY12" fmla="*/ 6858001 h 6858001"/>
              <a:gd name="connsiteX13" fmla="*/ 7085014 w 9444166"/>
              <a:gd name="connsiteY13" fmla="*/ 6858001 h 6858001"/>
              <a:gd name="connsiteX14" fmla="*/ 9444166 w 9444166"/>
              <a:gd name="connsiteY1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44166" h="6858001">
                <a:moveTo>
                  <a:pt x="9444166" y="0"/>
                </a:moveTo>
                <a:lnTo>
                  <a:pt x="7085014" y="0"/>
                </a:lnTo>
                <a:lnTo>
                  <a:pt x="5726963" y="0"/>
                </a:lnTo>
                <a:lnTo>
                  <a:pt x="3367811" y="0"/>
                </a:lnTo>
                <a:cubicBezTo>
                  <a:pt x="3312740" y="254509"/>
                  <a:pt x="3349221" y="535623"/>
                  <a:pt x="3444071" y="782003"/>
                </a:cubicBezTo>
                <a:cubicBezTo>
                  <a:pt x="3588601" y="1157478"/>
                  <a:pt x="3848474" y="1474597"/>
                  <a:pt x="4087408" y="1798130"/>
                </a:cubicBezTo>
                <a:cubicBezTo>
                  <a:pt x="4326407" y="2121662"/>
                  <a:pt x="4553923" y="2472055"/>
                  <a:pt x="4615845" y="2869629"/>
                </a:cubicBezTo>
                <a:cubicBezTo>
                  <a:pt x="4724908" y="3569335"/>
                  <a:pt x="4219439" y="4309428"/>
                  <a:pt x="3528454" y="4461765"/>
                </a:cubicBezTo>
                <a:cubicBezTo>
                  <a:pt x="3193209" y="4535679"/>
                  <a:pt x="2823766" y="4489705"/>
                  <a:pt x="2524050" y="4657218"/>
                </a:cubicBezTo>
                <a:cubicBezTo>
                  <a:pt x="2086403" y="4901756"/>
                  <a:pt x="1985461" y="5481385"/>
                  <a:pt x="1677941" y="5877498"/>
                </a:cubicBezTo>
                <a:cubicBezTo>
                  <a:pt x="1363506" y="6282564"/>
                  <a:pt x="853912" y="6470842"/>
                  <a:pt x="383210" y="6673725"/>
                </a:cubicBezTo>
                <a:cubicBezTo>
                  <a:pt x="254987" y="6728969"/>
                  <a:pt x="125051" y="6789485"/>
                  <a:pt x="0" y="6858001"/>
                </a:cubicBezTo>
                <a:lnTo>
                  <a:pt x="2359152" y="6858001"/>
                </a:lnTo>
                <a:lnTo>
                  <a:pt x="7085014" y="6858001"/>
                </a:lnTo>
                <a:lnTo>
                  <a:pt x="9444166" y="6858001"/>
                </a:ln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767328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4184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bg1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1295B2-22A6-E3DF-E265-2CFF6A1FC3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5367136" y="0"/>
            <a:ext cx="6824865" cy="6705620"/>
          </a:xfrm>
          <a:custGeom>
            <a:avLst/>
            <a:gdLst>
              <a:gd name="connsiteX0" fmla="*/ 2051947 w 6824865"/>
              <a:gd name="connsiteY0" fmla="*/ 0 h 6705620"/>
              <a:gd name="connsiteX1" fmla="*/ 6824865 w 6824865"/>
              <a:gd name="connsiteY1" fmla="*/ 0 h 6705620"/>
              <a:gd name="connsiteX2" fmla="*/ 6824865 w 6824865"/>
              <a:gd name="connsiteY2" fmla="*/ 6705620 h 6705620"/>
              <a:gd name="connsiteX3" fmla="*/ 6760324 w 6824865"/>
              <a:gd name="connsiteY3" fmla="*/ 6664326 h 6705620"/>
              <a:gd name="connsiteX4" fmla="*/ 6452367 w 6824865"/>
              <a:gd name="connsiteY4" fmla="*/ 6517006 h 6705620"/>
              <a:gd name="connsiteX5" fmla="*/ 5055185 w 6824865"/>
              <a:gd name="connsiteY5" fmla="*/ 6219763 h 6705620"/>
              <a:gd name="connsiteX6" fmla="*/ 3725629 w 6824865"/>
              <a:gd name="connsiteY6" fmla="*/ 5730368 h 6705620"/>
              <a:gd name="connsiteX7" fmla="*/ 2370824 w 6824865"/>
              <a:gd name="connsiteY7" fmla="*/ 4483418 h 6705620"/>
              <a:gd name="connsiteX8" fmla="*/ 756300 w 6824865"/>
              <a:gd name="connsiteY8" fmla="*/ 4269233 h 6705620"/>
              <a:gd name="connsiteX9" fmla="*/ 79025 w 6824865"/>
              <a:gd name="connsiteY9" fmla="*/ 2718245 h 6705620"/>
              <a:gd name="connsiteX10" fmla="*/ 1746584 w 6824865"/>
              <a:gd name="connsiteY10" fmla="*/ 1117346 h 6705620"/>
              <a:gd name="connsiteX11" fmla="*/ 2052169 w 6824865"/>
              <a:gd name="connsiteY11" fmla="*/ 3175 h 6705620"/>
              <a:gd name="connsiteX12" fmla="*/ 2051947 w 6824865"/>
              <a:gd name="connsiteY12" fmla="*/ 3175 h 67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24865" h="6705620">
                <a:moveTo>
                  <a:pt x="2051947" y="0"/>
                </a:moveTo>
                <a:lnTo>
                  <a:pt x="6824865" y="0"/>
                </a:lnTo>
                <a:lnTo>
                  <a:pt x="6824865" y="6705620"/>
                </a:lnTo>
                <a:lnTo>
                  <a:pt x="6760324" y="6664326"/>
                </a:lnTo>
                <a:cubicBezTo>
                  <a:pt x="6661430" y="6606875"/>
                  <a:pt x="6557707" y="6557678"/>
                  <a:pt x="6452367" y="6517006"/>
                </a:cubicBezTo>
                <a:cubicBezTo>
                  <a:pt x="6007279" y="6345048"/>
                  <a:pt x="5525775" y="6298567"/>
                  <a:pt x="5055185" y="6219763"/>
                </a:cubicBezTo>
                <a:cubicBezTo>
                  <a:pt x="4584657" y="6140896"/>
                  <a:pt x="4104106" y="6021071"/>
                  <a:pt x="3725629" y="5730368"/>
                </a:cubicBezTo>
                <a:cubicBezTo>
                  <a:pt x="3234801" y="5353432"/>
                  <a:pt x="2945329" y="4712844"/>
                  <a:pt x="2370824" y="4483418"/>
                </a:cubicBezTo>
                <a:cubicBezTo>
                  <a:pt x="1863756" y="4280917"/>
                  <a:pt x="1267936" y="4459797"/>
                  <a:pt x="756300" y="4269233"/>
                </a:cubicBezTo>
                <a:cubicBezTo>
                  <a:pt x="166761" y="4049650"/>
                  <a:pt x="-160395" y="3300540"/>
                  <a:pt x="79025" y="2718245"/>
                </a:cubicBezTo>
                <a:cubicBezTo>
                  <a:pt x="375348" y="1997456"/>
                  <a:pt x="1279609" y="1741170"/>
                  <a:pt x="1746584" y="1117346"/>
                </a:cubicBezTo>
                <a:cubicBezTo>
                  <a:pt x="1982831" y="801815"/>
                  <a:pt x="2092073" y="394971"/>
                  <a:pt x="2052169" y="3175"/>
                </a:cubicBezTo>
                <a:lnTo>
                  <a:pt x="2051947" y="317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547876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SlideAdd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607E8500-5396-7F31-835A-99B2BF1B6464}"/>
              </a:ext>
            </a:extLst>
          </p:cNvPr>
          <p:cNvSpPr/>
          <p:nvPr userDrawn="1"/>
        </p:nvSpPr>
        <p:spPr>
          <a:xfrm flipH="1">
            <a:off x="2359152" y="-9144"/>
            <a:ext cx="10047288" cy="6867144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022AF6D-3B64-068C-A4FD-3192D06F15A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2" y="-9144"/>
            <a:ext cx="9444166" cy="6867144"/>
          </a:xfrm>
          <a:custGeom>
            <a:avLst/>
            <a:gdLst>
              <a:gd name="connsiteX0" fmla="*/ 9444166 w 9444166"/>
              <a:gd name="connsiteY0" fmla="*/ 0 h 6858001"/>
              <a:gd name="connsiteX1" fmla="*/ 7085014 w 9444166"/>
              <a:gd name="connsiteY1" fmla="*/ 0 h 6858001"/>
              <a:gd name="connsiteX2" fmla="*/ 5726963 w 9444166"/>
              <a:gd name="connsiteY2" fmla="*/ 0 h 6858001"/>
              <a:gd name="connsiteX3" fmla="*/ 3367811 w 9444166"/>
              <a:gd name="connsiteY3" fmla="*/ 0 h 6858001"/>
              <a:gd name="connsiteX4" fmla="*/ 3444071 w 9444166"/>
              <a:gd name="connsiteY4" fmla="*/ 782003 h 6858001"/>
              <a:gd name="connsiteX5" fmla="*/ 4087408 w 9444166"/>
              <a:gd name="connsiteY5" fmla="*/ 1798130 h 6858001"/>
              <a:gd name="connsiteX6" fmla="*/ 4615845 w 9444166"/>
              <a:gd name="connsiteY6" fmla="*/ 2869629 h 6858001"/>
              <a:gd name="connsiteX7" fmla="*/ 3528454 w 9444166"/>
              <a:gd name="connsiteY7" fmla="*/ 4461765 h 6858001"/>
              <a:gd name="connsiteX8" fmla="*/ 2524050 w 9444166"/>
              <a:gd name="connsiteY8" fmla="*/ 4657218 h 6858001"/>
              <a:gd name="connsiteX9" fmla="*/ 1677941 w 9444166"/>
              <a:gd name="connsiteY9" fmla="*/ 5877498 h 6858001"/>
              <a:gd name="connsiteX10" fmla="*/ 383210 w 9444166"/>
              <a:gd name="connsiteY10" fmla="*/ 6673725 h 6858001"/>
              <a:gd name="connsiteX11" fmla="*/ 0 w 9444166"/>
              <a:gd name="connsiteY11" fmla="*/ 6858001 h 6858001"/>
              <a:gd name="connsiteX12" fmla="*/ 2359152 w 9444166"/>
              <a:gd name="connsiteY12" fmla="*/ 6858001 h 6858001"/>
              <a:gd name="connsiteX13" fmla="*/ 7085014 w 9444166"/>
              <a:gd name="connsiteY13" fmla="*/ 6858001 h 6858001"/>
              <a:gd name="connsiteX14" fmla="*/ 9444166 w 9444166"/>
              <a:gd name="connsiteY1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444166" h="6858001">
                <a:moveTo>
                  <a:pt x="9444166" y="0"/>
                </a:moveTo>
                <a:lnTo>
                  <a:pt x="7085014" y="0"/>
                </a:lnTo>
                <a:lnTo>
                  <a:pt x="5726963" y="0"/>
                </a:lnTo>
                <a:lnTo>
                  <a:pt x="3367811" y="0"/>
                </a:lnTo>
                <a:cubicBezTo>
                  <a:pt x="3312740" y="254509"/>
                  <a:pt x="3349221" y="535623"/>
                  <a:pt x="3444071" y="782003"/>
                </a:cubicBezTo>
                <a:cubicBezTo>
                  <a:pt x="3588601" y="1157478"/>
                  <a:pt x="3848474" y="1474597"/>
                  <a:pt x="4087408" y="1798130"/>
                </a:cubicBezTo>
                <a:cubicBezTo>
                  <a:pt x="4326407" y="2121662"/>
                  <a:pt x="4553923" y="2472055"/>
                  <a:pt x="4615845" y="2869629"/>
                </a:cubicBezTo>
                <a:cubicBezTo>
                  <a:pt x="4724908" y="3569335"/>
                  <a:pt x="4219439" y="4309428"/>
                  <a:pt x="3528454" y="4461765"/>
                </a:cubicBezTo>
                <a:cubicBezTo>
                  <a:pt x="3193209" y="4535679"/>
                  <a:pt x="2823766" y="4489705"/>
                  <a:pt x="2524050" y="4657218"/>
                </a:cubicBezTo>
                <a:cubicBezTo>
                  <a:pt x="2086403" y="4901756"/>
                  <a:pt x="1985461" y="5481385"/>
                  <a:pt x="1677941" y="5877498"/>
                </a:cubicBezTo>
                <a:cubicBezTo>
                  <a:pt x="1363506" y="6282564"/>
                  <a:pt x="853912" y="6470842"/>
                  <a:pt x="383210" y="6673725"/>
                </a:cubicBezTo>
                <a:cubicBezTo>
                  <a:pt x="254987" y="6728969"/>
                  <a:pt x="125051" y="6789485"/>
                  <a:pt x="0" y="6858001"/>
                </a:cubicBezTo>
                <a:lnTo>
                  <a:pt x="2359152" y="6858001"/>
                </a:lnTo>
                <a:lnTo>
                  <a:pt x="7085014" y="6858001"/>
                </a:lnTo>
                <a:lnTo>
                  <a:pt x="9444166" y="6858001"/>
                </a:lnTo>
                <a:close/>
              </a:path>
            </a:pathLst>
          </a:custGeom>
          <a:solidFill>
            <a:schemeClr val="bg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196E58B5-4B1F-859D-7B74-39BA48F08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6FADEA-B7FF-22F7-6FE9-CED500DE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11A73BC4-499B-914D-97A0-2A6A11072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E996CDD-A9CB-6900-4B5E-144592845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767328"/>
            <a:ext cx="5486400" cy="1600200"/>
          </a:xfrm>
          <a:prstGeom prst="rect">
            <a:avLst/>
          </a:prstGeom>
          <a:noFill/>
        </p:spPr>
        <p:txBody>
          <a:bodyPr rtlCol="0">
            <a:no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000" b="1" i="0" kern="1200" dirty="0">
                <a:solidFill>
                  <a:schemeClr val="bg1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9545A60-CC01-6F04-45EE-8A3B989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641848"/>
            <a:ext cx="548640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US" sz="2000" b="0" i="0" kern="1200" dirty="0">
                <a:solidFill>
                  <a:schemeClr val="bg2">
                    <a:lumMod val="20000"/>
                    <a:lumOff val="8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375ED10-85E8-B781-8A86-062A917D63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5367136" y="0"/>
            <a:ext cx="6824865" cy="6705620"/>
          </a:xfrm>
          <a:custGeom>
            <a:avLst/>
            <a:gdLst>
              <a:gd name="connsiteX0" fmla="*/ 2051947 w 6824865"/>
              <a:gd name="connsiteY0" fmla="*/ 0 h 6705620"/>
              <a:gd name="connsiteX1" fmla="*/ 6824865 w 6824865"/>
              <a:gd name="connsiteY1" fmla="*/ 0 h 6705620"/>
              <a:gd name="connsiteX2" fmla="*/ 6824865 w 6824865"/>
              <a:gd name="connsiteY2" fmla="*/ 6705620 h 6705620"/>
              <a:gd name="connsiteX3" fmla="*/ 6760324 w 6824865"/>
              <a:gd name="connsiteY3" fmla="*/ 6664326 h 6705620"/>
              <a:gd name="connsiteX4" fmla="*/ 6452367 w 6824865"/>
              <a:gd name="connsiteY4" fmla="*/ 6517006 h 6705620"/>
              <a:gd name="connsiteX5" fmla="*/ 5055185 w 6824865"/>
              <a:gd name="connsiteY5" fmla="*/ 6219763 h 6705620"/>
              <a:gd name="connsiteX6" fmla="*/ 3725629 w 6824865"/>
              <a:gd name="connsiteY6" fmla="*/ 5730368 h 6705620"/>
              <a:gd name="connsiteX7" fmla="*/ 2370824 w 6824865"/>
              <a:gd name="connsiteY7" fmla="*/ 4483418 h 6705620"/>
              <a:gd name="connsiteX8" fmla="*/ 756300 w 6824865"/>
              <a:gd name="connsiteY8" fmla="*/ 4269233 h 6705620"/>
              <a:gd name="connsiteX9" fmla="*/ 79025 w 6824865"/>
              <a:gd name="connsiteY9" fmla="*/ 2718245 h 6705620"/>
              <a:gd name="connsiteX10" fmla="*/ 1746584 w 6824865"/>
              <a:gd name="connsiteY10" fmla="*/ 1117346 h 6705620"/>
              <a:gd name="connsiteX11" fmla="*/ 2052169 w 6824865"/>
              <a:gd name="connsiteY11" fmla="*/ 3175 h 6705620"/>
              <a:gd name="connsiteX12" fmla="*/ 2051947 w 6824865"/>
              <a:gd name="connsiteY12" fmla="*/ 3175 h 6705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24865" h="6705620">
                <a:moveTo>
                  <a:pt x="2051947" y="0"/>
                </a:moveTo>
                <a:lnTo>
                  <a:pt x="6824865" y="0"/>
                </a:lnTo>
                <a:lnTo>
                  <a:pt x="6824865" y="6705620"/>
                </a:lnTo>
                <a:lnTo>
                  <a:pt x="6760324" y="6664326"/>
                </a:lnTo>
                <a:cubicBezTo>
                  <a:pt x="6661430" y="6606875"/>
                  <a:pt x="6557707" y="6557678"/>
                  <a:pt x="6452367" y="6517006"/>
                </a:cubicBezTo>
                <a:cubicBezTo>
                  <a:pt x="6007279" y="6345048"/>
                  <a:pt x="5525775" y="6298567"/>
                  <a:pt x="5055185" y="6219763"/>
                </a:cubicBezTo>
                <a:cubicBezTo>
                  <a:pt x="4584657" y="6140896"/>
                  <a:pt x="4104106" y="6021071"/>
                  <a:pt x="3725629" y="5730368"/>
                </a:cubicBezTo>
                <a:cubicBezTo>
                  <a:pt x="3234801" y="5353432"/>
                  <a:pt x="2945329" y="4712844"/>
                  <a:pt x="2370824" y="4483418"/>
                </a:cubicBezTo>
                <a:cubicBezTo>
                  <a:pt x="1863756" y="4280917"/>
                  <a:pt x="1267936" y="4459797"/>
                  <a:pt x="756300" y="4269233"/>
                </a:cubicBezTo>
                <a:cubicBezTo>
                  <a:pt x="166761" y="4049650"/>
                  <a:pt x="-160395" y="3300540"/>
                  <a:pt x="79025" y="2718245"/>
                </a:cubicBezTo>
                <a:cubicBezTo>
                  <a:pt x="375348" y="1997456"/>
                  <a:pt x="1279609" y="1741170"/>
                  <a:pt x="1746584" y="1117346"/>
                </a:cubicBezTo>
                <a:cubicBezTo>
                  <a:pt x="1982831" y="801815"/>
                  <a:pt x="2092073" y="394971"/>
                  <a:pt x="2052169" y="3175"/>
                </a:cubicBezTo>
                <a:lnTo>
                  <a:pt x="2051947" y="317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54799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Add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98F1A8D-29B4-A26A-696B-F02B074EB68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3175"/>
            <a:ext cx="9450388" cy="6851650"/>
          </a:xfrm>
          <a:custGeom>
            <a:avLst/>
            <a:gdLst>
              <a:gd name="T0" fmla="*/ 8888642 w 10047635"/>
              <a:gd name="T1" fmla="*/ 0 h 6851655"/>
              <a:gd name="T2" fmla="*/ 8888642 w 10047635"/>
              <a:gd name="T3" fmla="*/ 6851651 h 6851655"/>
              <a:gd name="T4" fmla="*/ 0 w 10047635"/>
              <a:gd name="T5" fmla="*/ 6851651 h 6851655"/>
              <a:gd name="T6" fmla="*/ 519252 w 10047635"/>
              <a:gd name="T7" fmla="*/ 6507799 h 6851655"/>
              <a:gd name="T8" fmla="*/ 1755313 w 10047635"/>
              <a:gd name="T9" fmla="*/ 6210831 h 6851655"/>
              <a:gd name="T10" fmla="*/ 2931546 w 10047635"/>
              <a:gd name="T11" fmla="*/ 5721890 h 6851655"/>
              <a:gd name="T12" fmla="*/ 4130114 w 10047635"/>
              <a:gd name="T13" fmla="*/ 4476095 h 6851655"/>
              <a:gd name="T14" fmla="*/ 5558453 w 10047635"/>
              <a:gd name="T15" fmla="*/ 4262108 h 6851655"/>
              <a:gd name="T16" fmla="*/ 6157625 w 10047635"/>
              <a:gd name="T17" fmla="*/ 2712556 h 6851655"/>
              <a:gd name="T18" fmla="*/ 4682368 w 10047635"/>
              <a:gd name="T19" fmla="*/ 1113139 h 6851655"/>
              <a:gd name="T20" fmla="*/ 4412022 w 10047635"/>
              <a:gd name="T21" fmla="*/ 0 h 6851655"/>
              <a:gd name="T22" fmla="*/ 8888642 w 10047635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5">
            <a:extLst>
              <a:ext uri="{FF2B5EF4-FFF2-40B4-BE49-F238E27FC236}">
                <a16:creationId xmlns:a16="http://schemas.microsoft.com/office/drawing/2014/main" id="{A1A4FFB1-2417-EE6E-E4EA-C796378D370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3175"/>
            <a:ext cx="6662738" cy="6851650"/>
          </a:xfrm>
          <a:custGeom>
            <a:avLst/>
            <a:gdLst>
              <a:gd name="T0" fmla="*/ 6266695 w 7084548"/>
              <a:gd name="T1" fmla="*/ 0 h 6851655"/>
              <a:gd name="T2" fmla="*/ 6266695 w 7084548"/>
              <a:gd name="T3" fmla="*/ 6851651 h 6851655"/>
              <a:gd name="T4" fmla="*/ 0 w 7084548"/>
              <a:gd name="T5" fmla="*/ 6851651 h 6851655"/>
              <a:gd name="T6" fmla="*/ 338950 w 7084548"/>
              <a:gd name="T7" fmla="*/ 6667545 h 6851655"/>
              <a:gd name="T8" fmla="*/ 1484139 w 7084548"/>
              <a:gd name="T9" fmla="*/ 5872056 h 6851655"/>
              <a:gd name="T10" fmla="*/ 2232522 w 7084548"/>
              <a:gd name="T11" fmla="*/ 4652906 h 6851655"/>
              <a:gd name="T12" fmla="*/ 3120917 w 7084548"/>
              <a:gd name="T13" fmla="*/ 4457634 h 6851655"/>
              <a:gd name="T14" fmla="*/ 4082715 w 7084548"/>
              <a:gd name="T15" fmla="*/ 2866972 h 6851655"/>
              <a:gd name="T16" fmla="*/ 3615313 w 7084548"/>
              <a:gd name="T17" fmla="*/ 1796465 h 6851655"/>
              <a:gd name="T18" fmla="*/ 3046281 w 7084548"/>
              <a:gd name="T19" fmla="*/ 781278 h 6851655"/>
              <a:gd name="T20" fmla="*/ 2978829 w 7084548"/>
              <a:gd name="T21" fmla="*/ 0 h 6851655"/>
              <a:gd name="T22" fmla="*/ 6266695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0C94F84-B5F6-BEB2-4431-4E3A7D4C49B7}"/>
              </a:ext>
            </a:extLst>
          </p:cNvPr>
          <p:cNvSpPr/>
          <p:nvPr userDrawn="1"/>
        </p:nvSpPr>
        <p:spPr>
          <a:xfrm>
            <a:off x="757238" y="981075"/>
            <a:ext cx="5173662" cy="5143500"/>
          </a:xfrm>
          <a:custGeom>
            <a:avLst/>
            <a:gdLst>
              <a:gd name="connsiteX0" fmla="*/ 329943 w 5172620"/>
              <a:gd name="connsiteY0" fmla="*/ 2175980 h 5143502"/>
              <a:gd name="connsiteX1" fmla="*/ 560796 w 5172620"/>
              <a:gd name="connsiteY1" fmla="*/ 2341372 h 5143502"/>
              <a:gd name="connsiteX2" fmla="*/ 495530 w 5172620"/>
              <a:gd name="connsiteY2" fmla="*/ 2546899 h 5143502"/>
              <a:gd name="connsiteX3" fmla="*/ 285413 w 5172620"/>
              <a:gd name="connsiteY3" fmla="*/ 2594286 h 5143502"/>
              <a:gd name="connsiteX4" fmla="*/ 135341 w 5172620"/>
              <a:gd name="connsiteY4" fmla="*/ 2386226 h 5143502"/>
              <a:gd name="connsiteX5" fmla="*/ 329943 w 5172620"/>
              <a:gd name="connsiteY5" fmla="*/ 2175980 h 5143502"/>
              <a:gd name="connsiteX6" fmla="*/ 4059144 w 5172620"/>
              <a:gd name="connsiteY6" fmla="*/ 16466 h 5143502"/>
              <a:gd name="connsiteX7" fmla="*/ 4224194 w 5172620"/>
              <a:gd name="connsiteY7" fmla="*/ 47192 h 5143502"/>
              <a:gd name="connsiteX8" fmla="*/ 4512549 w 5172620"/>
              <a:gd name="connsiteY8" fmla="*/ 481345 h 5143502"/>
              <a:gd name="connsiteX9" fmla="*/ 4407650 w 5172620"/>
              <a:gd name="connsiteY9" fmla="*/ 656097 h 5143502"/>
              <a:gd name="connsiteX10" fmla="*/ 4223169 w 5172620"/>
              <a:gd name="connsiteY10" fmla="*/ 559031 h 5143502"/>
              <a:gd name="connsiteX11" fmla="*/ 3916303 w 5172620"/>
              <a:gd name="connsiteY11" fmla="*/ 335547 h 5143502"/>
              <a:gd name="connsiteX12" fmla="*/ 3684983 w 5172620"/>
              <a:gd name="connsiteY12" fmla="*/ 254220 h 5143502"/>
              <a:gd name="connsiteX13" fmla="*/ 3893677 w 5172620"/>
              <a:gd name="connsiteY13" fmla="*/ 46320 h 5143502"/>
              <a:gd name="connsiteX14" fmla="*/ 4059144 w 5172620"/>
              <a:gd name="connsiteY14" fmla="*/ 16466 h 5143502"/>
              <a:gd name="connsiteX15" fmla="*/ 1710409 w 5172620"/>
              <a:gd name="connsiteY15" fmla="*/ 260 h 5143502"/>
              <a:gd name="connsiteX16" fmla="*/ 1959794 w 5172620"/>
              <a:gd name="connsiteY16" fmla="*/ 6851 h 5143502"/>
              <a:gd name="connsiteX17" fmla="*/ 4821707 w 5172620"/>
              <a:gd name="connsiteY17" fmla="*/ 1789264 h 5143502"/>
              <a:gd name="connsiteX18" fmla="*/ 5172559 w 5172620"/>
              <a:gd name="connsiteY18" fmla="*/ 2979391 h 5143502"/>
              <a:gd name="connsiteX19" fmla="*/ 4324264 w 5172620"/>
              <a:gd name="connsiteY19" fmla="*/ 4574319 h 5143502"/>
              <a:gd name="connsiteX20" fmla="*/ 2573652 w 5172620"/>
              <a:gd name="connsiteY20" fmla="*/ 5142324 h 5143502"/>
              <a:gd name="connsiteX21" fmla="*/ 1647358 w 5172620"/>
              <a:gd name="connsiteY21" fmla="*/ 4995259 h 5143502"/>
              <a:gd name="connsiteX22" fmla="*/ 987110 w 5172620"/>
              <a:gd name="connsiteY22" fmla="*/ 4354315 h 5143502"/>
              <a:gd name="connsiteX23" fmla="*/ 990117 w 5172620"/>
              <a:gd name="connsiteY23" fmla="*/ 3241006 h 5143502"/>
              <a:gd name="connsiteX24" fmla="*/ 865517 w 5172620"/>
              <a:gd name="connsiteY24" fmla="*/ 2148817 h 5143502"/>
              <a:gd name="connsiteX25" fmla="*/ 93488 w 5172620"/>
              <a:gd name="connsiteY25" fmla="*/ 1401234 h 5143502"/>
              <a:gd name="connsiteX26" fmla="*/ 330341 w 5172620"/>
              <a:gd name="connsiteY26" fmla="*/ 330087 h 5143502"/>
              <a:gd name="connsiteX27" fmla="*/ 1460895 w 5172620"/>
              <a:gd name="connsiteY27" fmla="*/ 13491 h 5143502"/>
              <a:gd name="connsiteX28" fmla="*/ 1710409 w 5172620"/>
              <a:gd name="connsiteY28" fmla="*/ 260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72620" h="5143502">
                <a:moveTo>
                  <a:pt x="329943" y="2175980"/>
                </a:moveTo>
                <a:cubicBezTo>
                  <a:pt x="429137" y="2165151"/>
                  <a:pt x="534373" y="2216930"/>
                  <a:pt x="560796" y="2341372"/>
                </a:cubicBezTo>
                <a:cubicBezTo>
                  <a:pt x="576380" y="2414944"/>
                  <a:pt x="550829" y="2495950"/>
                  <a:pt x="495530" y="2546899"/>
                </a:cubicBezTo>
                <a:cubicBezTo>
                  <a:pt x="440233" y="2597845"/>
                  <a:pt x="357166" y="2616752"/>
                  <a:pt x="285413" y="2594286"/>
                </a:cubicBezTo>
                <a:cubicBezTo>
                  <a:pt x="197838" y="2566913"/>
                  <a:pt x="133679" y="2477915"/>
                  <a:pt x="135341" y="2386226"/>
                </a:cubicBezTo>
                <a:cubicBezTo>
                  <a:pt x="137597" y="2260242"/>
                  <a:pt x="230748" y="2186809"/>
                  <a:pt x="329943" y="2175980"/>
                </a:cubicBezTo>
                <a:close/>
                <a:moveTo>
                  <a:pt x="4059144" y="16466"/>
                </a:moveTo>
                <a:cubicBezTo>
                  <a:pt x="4115477" y="16338"/>
                  <a:pt x="4171747" y="26306"/>
                  <a:pt x="4224194" y="47192"/>
                </a:cubicBezTo>
                <a:cubicBezTo>
                  <a:pt x="4395942" y="115621"/>
                  <a:pt x="4516108" y="296626"/>
                  <a:pt x="4512549" y="481345"/>
                </a:cubicBezTo>
                <a:cubicBezTo>
                  <a:pt x="4511125" y="554760"/>
                  <a:pt x="4479404" y="640513"/>
                  <a:pt x="4407650" y="656097"/>
                </a:cubicBezTo>
                <a:cubicBezTo>
                  <a:pt x="4336609" y="671602"/>
                  <a:pt x="4274667" y="610453"/>
                  <a:pt x="4223169" y="559031"/>
                </a:cubicBezTo>
                <a:cubicBezTo>
                  <a:pt x="4133933" y="469954"/>
                  <a:pt x="4029586" y="391713"/>
                  <a:pt x="3916303" y="335547"/>
                </a:cubicBezTo>
                <a:cubicBezTo>
                  <a:pt x="3865744" y="310469"/>
                  <a:pt x="3707210" y="304060"/>
                  <a:pt x="3684983" y="254220"/>
                </a:cubicBezTo>
                <a:cubicBezTo>
                  <a:pt x="3644952" y="164670"/>
                  <a:pt x="3833945" y="68394"/>
                  <a:pt x="3893677" y="46320"/>
                </a:cubicBezTo>
                <a:cubicBezTo>
                  <a:pt x="3946402" y="26822"/>
                  <a:pt x="4002807" y="16594"/>
                  <a:pt x="4059144" y="16466"/>
                </a:cubicBezTo>
                <a:close/>
                <a:moveTo>
                  <a:pt x="1710409" y="260"/>
                </a:moveTo>
                <a:cubicBezTo>
                  <a:pt x="1793620" y="-808"/>
                  <a:pt x="1876810" y="1427"/>
                  <a:pt x="1959794" y="6851"/>
                </a:cubicBezTo>
                <a:cubicBezTo>
                  <a:pt x="3121590" y="82771"/>
                  <a:pt x="4243294" y="783415"/>
                  <a:pt x="4821707" y="1789264"/>
                </a:cubicBezTo>
                <a:cubicBezTo>
                  <a:pt x="5030316" y="2152063"/>
                  <a:pt x="5176039" y="2560899"/>
                  <a:pt x="5172559" y="2979391"/>
                </a:cubicBezTo>
                <a:cubicBezTo>
                  <a:pt x="5167413" y="3603011"/>
                  <a:pt x="4820675" y="4196887"/>
                  <a:pt x="4324264" y="4574319"/>
                </a:cubicBezTo>
                <a:cubicBezTo>
                  <a:pt x="3827852" y="4951829"/>
                  <a:pt x="3197033" y="5126346"/>
                  <a:pt x="2573652" y="5142324"/>
                </a:cubicBezTo>
                <a:cubicBezTo>
                  <a:pt x="2258714" y="5150395"/>
                  <a:pt x="1937214" y="5118670"/>
                  <a:pt x="1647358" y="4995259"/>
                </a:cubicBezTo>
                <a:cubicBezTo>
                  <a:pt x="1357420" y="4871848"/>
                  <a:pt x="1100947" y="4648129"/>
                  <a:pt x="987110" y="4354315"/>
                </a:cubicBezTo>
                <a:cubicBezTo>
                  <a:pt x="851279" y="4003780"/>
                  <a:pt x="930626" y="3612110"/>
                  <a:pt x="990117" y="3241006"/>
                </a:cubicBezTo>
                <a:cubicBezTo>
                  <a:pt x="1049607" y="2869901"/>
                  <a:pt x="1078798" y="2458296"/>
                  <a:pt x="865517" y="2148817"/>
                </a:cubicBezTo>
                <a:cubicBezTo>
                  <a:pt x="661019" y="1852078"/>
                  <a:pt x="273303" y="1713557"/>
                  <a:pt x="93488" y="1401234"/>
                </a:cubicBezTo>
                <a:cubicBezTo>
                  <a:pt x="-104445" y="1057503"/>
                  <a:pt x="29488" y="588539"/>
                  <a:pt x="330341" y="330087"/>
                </a:cubicBezTo>
                <a:cubicBezTo>
                  <a:pt x="659439" y="47352"/>
                  <a:pt x="1054194" y="51782"/>
                  <a:pt x="1460895" y="13491"/>
                </a:cubicBezTo>
                <a:cubicBezTo>
                  <a:pt x="1543965" y="5700"/>
                  <a:pt x="1627197" y="1328"/>
                  <a:pt x="1710409" y="260"/>
                </a:cubicBez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BE348358-870A-F696-E658-3CF9801B81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400800" y="365125"/>
            <a:ext cx="49530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53BF0418-5325-61A7-1B4E-0565AADBF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11830FC1-9F88-71E2-93E3-68B185B0BB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25BEB-47AD-4140-9A49-B60EF618E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564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7">
            <a:extLst>
              <a:ext uri="{FF2B5EF4-FFF2-40B4-BE49-F238E27FC236}">
                <a16:creationId xmlns:a16="http://schemas.microsoft.com/office/drawing/2014/main" id="{FB2C07C3-C7C2-5C6B-F7CE-83A0D32533A2}"/>
              </a:ext>
            </a:extLst>
          </p:cNvPr>
          <p:cNvSpPr/>
          <p:nvPr userDrawn="1"/>
        </p:nvSpPr>
        <p:spPr>
          <a:xfrm>
            <a:off x="2138363" y="3175"/>
            <a:ext cx="10047287" cy="685165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5" name="Freeform: Shape 18">
            <a:extLst>
              <a:ext uri="{FF2B5EF4-FFF2-40B4-BE49-F238E27FC236}">
                <a16:creationId xmlns:a16="http://schemas.microsoft.com/office/drawing/2014/main" id="{DD41C61E-F731-5B44-AB91-51149658B2FF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2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7F3EEDB-A9A2-304D-0426-284E5E34A78A}"/>
              </a:ext>
            </a:extLst>
          </p:cNvPr>
          <p:cNvSpPr/>
          <p:nvPr userDrawn="1"/>
        </p:nvSpPr>
        <p:spPr>
          <a:xfrm>
            <a:off x="5854700" y="425450"/>
            <a:ext cx="5554663" cy="5508625"/>
          </a:xfrm>
          <a:custGeom>
            <a:avLst/>
            <a:gdLst>
              <a:gd name="connsiteX0" fmla="*/ 103239 w 5554591"/>
              <a:gd name="connsiteY0" fmla="*/ 2315221 h 5508778"/>
              <a:gd name="connsiteX1" fmla="*/ 178497 w 5554591"/>
              <a:gd name="connsiteY1" fmla="*/ 2344508 h 5508778"/>
              <a:gd name="connsiteX2" fmla="*/ 181717 w 5554591"/>
              <a:gd name="connsiteY2" fmla="*/ 2493693 h 5508778"/>
              <a:gd name="connsiteX3" fmla="*/ 32532 w 5554591"/>
              <a:gd name="connsiteY3" fmla="*/ 2496912 h 5508778"/>
              <a:gd name="connsiteX4" fmla="*/ 29312 w 5554591"/>
              <a:gd name="connsiteY4" fmla="*/ 2347728 h 5508778"/>
              <a:gd name="connsiteX5" fmla="*/ 103239 w 5554591"/>
              <a:gd name="connsiteY5" fmla="*/ 2315221 h 5508778"/>
              <a:gd name="connsiteX6" fmla="*/ 4964371 w 5554591"/>
              <a:gd name="connsiteY6" fmla="*/ 2225148 h 5508778"/>
              <a:gd name="connsiteX7" fmla="*/ 5117739 w 5554591"/>
              <a:gd name="connsiteY7" fmla="*/ 2277655 h 5508778"/>
              <a:gd name="connsiteX8" fmla="*/ 5175318 w 5554591"/>
              <a:gd name="connsiteY8" fmla="*/ 2584818 h 5508778"/>
              <a:gd name="connsiteX9" fmla="*/ 4967005 w 5554591"/>
              <a:gd name="connsiteY9" fmla="*/ 2698488 h 5508778"/>
              <a:gd name="connsiteX10" fmla="*/ 4763942 w 5554591"/>
              <a:gd name="connsiteY10" fmla="*/ 2576212 h 5508778"/>
              <a:gd name="connsiteX11" fmla="*/ 4803043 w 5554591"/>
              <a:gd name="connsiteY11" fmla="*/ 2296622 h 5508778"/>
              <a:gd name="connsiteX12" fmla="*/ 4964371 w 5554591"/>
              <a:gd name="connsiteY12" fmla="*/ 2225148 h 5508778"/>
              <a:gd name="connsiteX13" fmla="*/ 2065747 w 5554591"/>
              <a:gd name="connsiteY13" fmla="*/ 297065 h 5508778"/>
              <a:gd name="connsiteX14" fmla="*/ 2786247 w 5554591"/>
              <a:gd name="connsiteY14" fmla="*/ 520890 h 5508778"/>
              <a:gd name="connsiteX15" fmla="*/ 3520716 w 5554591"/>
              <a:gd name="connsiteY15" fmla="*/ 1591751 h 5508778"/>
              <a:gd name="connsiteX16" fmla="*/ 4684348 w 5554591"/>
              <a:gd name="connsiteY16" fmla="*/ 2799526 h 5508778"/>
              <a:gd name="connsiteX17" fmla="*/ 5247890 w 5554591"/>
              <a:gd name="connsiteY17" fmla="*/ 3174478 h 5508778"/>
              <a:gd name="connsiteX18" fmla="*/ 5554584 w 5554591"/>
              <a:gd name="connsiteY18" fmla="*/ 3756194 h 5508778"/>
              <a:gd name="connsiteX19" fmla="*/ 5336495 w 5554591"/>
              <a:gd name="connsiteY19" fmla="*/ 4258783 h 5508778"/>
              <a:gd name="connsiteX20" fmla="*/ 4889004 w 5554591"/>
              <a:gd name="connsiteY20" fmla="*/ 4593854 h 5508778"/>
              <a:gd name="connsiteX21" fmla="*/ 3733475 w 5554591"/>
              <a:gd name="connsiteY21" fmla="*/ 5188283 h 5508778"/>
              <a:gd name="connsiteX22" fmla="*/ 2335184 w 5554591"/>
              <a:gd name="connsiteY22" fmla="*/ 5501142 h 5508778"/>
              <a:gd name="connsiteX23" fmla="*/ 839400 w 5554591"/>
              <a:gd name="connsiteY23" fmla="*/ 4452005 h 5508778"/>
              <a:gd name="connsiteX24" fmla="*/ 561282 w 5554591"/>
              <a:gd name="connsiteY24" fmla="*/ 2603472 h 5508778"/>
              <a:gd name="connsiteX25" fmla="*/ 1034120 w 5554591"/>
              <a:gd name="connsiteY25" fmla="*/ 1091925 h 5508778"/>
              <a:gd name="connsiteX26" fmla="*/ 1956356 w 5554591"/>
              <a:gd name="connsiteY26" fmla="*/ 306604 h 5508778"/>
              <a:gd name="connsiteX27" fmla="*/ 2065747 w 5554591"/>
              <a:gd name="connsiteY27" fmla="*/ 297065 h 5508778"/>
              <a:gd name="connsiteX28" fmla="*/ 3044729 w 5554591"/>
              <a:gd name="connsiteY28" fmla="*/ 1514 h 5508778"/>
              <a:gd name="connsiteX29" fmla="*/ 3090392 w 5554591"/>
              <a:gd name="connsiteY29" fmla="*/ 1546 h 5508778"/>
              <a:gd name="connsiteX30" fmla="*/ 3430681 w 5554591"/>
              <a:gd name="connsiteY30" fmla="*/ 176874 h 5508778"/>
              <a:gd name="connsiteX31" fmla="*/ 3468812 w 5554591"/>
              <a:gd name="connsiteY31" fmla="*/ 216643 h 5508778"/>
              <a:gd name="connsiteX32" fmla="*/ 3542925 w 5554591"/>
              <a:gd name="connsiteY32" fmla="*/ 603699 h 5508778"/>
              <a:gd name="connsiteX33" fmla="*/ 3497506 w 5554591"/>
              <a:gd name="connsiteY33" fmla="*/ 698947 h 5508778"/>
              <a:gd name="connsiteX34" fmla="*/ 3400514 w 5554591"/>
              <a:gd name="connsiteY34" fmla="*/ 726716 h 5508778"/>
              <a:gd name="connsiteX35" fmla="*/ 3324696 w 5554591"/>
              <a:gd name="connsiteY35" fmla="*/ 608898 h 5508778"/>
              <a:gd name="connsiteX36" fmla="*/ 3159068 w 5554591"/>
              <a:gd name="connsiteY36" fmla="*/ 312241 h 5508778"/>
              <a:gd name="connsiteX37" fmla="*/ 2970178 w 5554591"/>
              <a:gd name="connsiteY37" fmla="*/ 90590 h 5508778"/>
              <a:gd name="connsiteX38" fmla="*/ 3044729 w 5554591"/>
              <a:gd name="connsiteY38" fmla="*/ 1514 h 5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554591" h="5508778">
                <a:moveTo>
                  <a:pt x="103239" y="2315221"/>
                </a:moveTo>
                <a:cubicBezTo>
                  <a:pt x="130236" y="2314638"/>
                  <a:pt x="157455" y="2324355"/>
                  <a:pt x="178497" y="2344508"/>
                </a:cubicBezTo>
                <a:cubicBezTo>
                  <a:pt x="220583" y="2384815"/>
                  <a:pt x="222024" y="2451608"/>
                  <a:pt x="181717" y="2493693"/>
                </a:cubicBezTo>
                <a:cubicBezTo>
                  <a:pt x="141410" y="2535778"/>
                  <a:pt x="74617" y="2537219"/>
                  <a:pt x="32532" y="2496912"/>
                </a:cubicBezTo>
                <a:cubicBezTo>
                  <a:pt x="-9553" y="2456606"/>
                  <a:pt x="-10994" y="2389812"/>
                  <a:pt x="29312" y="2347728"/>
                </a:cubicBezTo>
                <a:cubicBezTo>
                  <a:pt x="49466" y="2326685"/>
                  <a:pt x="76241" y="2315804"/>
                  <a:pt x="103239" y="2315221"/>
                </a:cubicBezTo>
                <a:close/>
                <a:moveTo>
                  <a:pt x="4964371" y="2225148"/>
                </a:moveTo>
                <a:cubicBezTo>
                  <a:pt x="5019949" y="2224345"/>
                  <a:pt x="5074200" y="2244206"/>
                  <a:pt x="5117739" y="2277655"/>
                </a:cubicBezTo>
                <a:cubicBezTo>
                  <a:pt x="5204817" y="2344553"/>
                  <a:pt x="5249042" y="2465809"/>
                  <a:pt x="5175318" y="2584818"/>
                </a:cubicBezTo>
                <a:cubicBezTo>
                  <a:pt x="5131702" y="2655157"/>
                  <a:pt x="5049732" y="2700085"/>
                  <a:pt x="4967005" y="2698488"/>
                </a:cubicBezTo>
                <a:cubicBezTo>
                  <a:pt x="4884277" y="2696886"/>
                  <a:pt x="4803868" y="2648684"/>
                  <a:pt x="4763942" y="2576212"/>
                </a:cubicBezTo>
                <a:cubicBezTo>
                  <a:pt x="4715174" y="2487794"/>
                  <a:pt x="4731930" y="2368227"/>
                  <a:pt x="4803043" y="2296622"/>
                </a:cubicBezTo>
                <a:cubicBezTo>
                  <a:pt x="4851888" y="2247418"/>
                  <a:pt x="4908793" y="2225951"/>
                  <a:pt x="4964371" y="2225148"/>
                </a:cubicBezTo>
                <a:close/>
                <a:moveTo>
                  <a:pt x="2065747" y="297065"/>
                </a:moveTo>
                <a:cubicBezTo>
                  <a:pt x="2321823" y="287617"/>
                  <a:pt x="2581000" y="367136"/>
                  <a:pt x="2786247" y="520890"/>
                </a:cubicBezTo>
                <a:cubicBezTo>
                  <a:pt x="3135600" y="782550"/>
                  <a:pt x="3300098" y="1215188"/>
                  <a:pt x="3520716" y="1591751"/>
                </a:cubicBezTo>
                <a:cubicBezTo>
                  <a:pt x="3805964" y="2078676"/>
                  <a:pt x="4208370" y="2496390"/>
                  <a:pt x="4684348" y="2799526"/>
                </a:cubicBezTo>
                <a:cubicBezTo>
                  <a:pt x="4874886" y="2920901"/>
                  <a:pt x="5078300" y="3025191"/>
                  <a:pt x="5247890" y="3174478"/>
                </a:cubicBezTo>
                <a:cubicBezTo>
                  <a:pt x="5417483" y="3323767"/>
                  <a:pt x="5553400" y="3530244"/>
                  <a:pt x="5554584" y="3756194"/>
                </a:cubicBezTo>
                <a:cubicBezTo>
                  <a:pt x="5555537" y="3943233"/>
                  <a:pt x="5463452" y="4121442"/>
                  <a:pt x="5336495" y="4258783"/>
                </a:cubicBezTo>
                <a:cubicBezTo>
                  <a:pt x="5209540" y="4396122"/>
                  <a:pt x="5049554" y="4497969"/>
                  <a:pt x="4889004" y="4593854"/>
                </a:cubicBezTo>
                <a:cubicBezTo>
                  <a:pt x="4516846" y="4816039"/>
                  <a:pt x="4130634" y="5014635"/>
                  <a:pt x="3733475" y="5188283"/>
                </a:cubicBezTo>
                <a:cubicBezTo>
                  <a:pt x="3290937" y="5381752"/>
                  <a:pt x="2815946" y="5546676"/>
                  <a:pt x="2335184" y="5501142"/>
                </a:cubicBezTo>
                <a:cubicBezTo>
                  <a:pt x="1703995" y="5441365"/>
                  <a:pt x="1142595" y="5008799"/>
                  <a:pt x="839400" y="4452005"/>
                </a:cubicBezTo>
                <a:cubicBezTo>
                  <a:pt x="536206" y="3895210"/>
                  <a:pt x="470456" y="3230956"/>
                  <a:pt x="561282" y="2603472"/>
                </a:cubicBezTo>
                <a:cubicBezTo>
                  <a:pt x="637429" y="2077533"/>
                  <a:pt x="818331" y="1575253"/>
                  <a:pt x="1034120" y="1091925"/>
                </a:cubicBezTo>
                <a:cubicBezTo>
                  <a:pt x="1216966" y="682519"/>
                  <a:pt x="1478617" y="372700"/>
                  <a:pt x="1956356" y="306604"/>
                </a:cubicBezTo>
                <a:cubicBezTo>
                  <a:pt x="1992645" y="301580"/>
                  <a:pt x="2029164" y="298415"/>
                  <a:pt x="2065747" y="297065"/>
                </a:cubicBezTo>
                <a:close/>
                <a:moveTo>
                  <a:pt x="3044729" y="1514"/>
                </a:moveTo>
                <a:cubicBezTo>
                  <a:pt x="3058638" y="-577"/>
                  <a:pt x="3073999" y="-441"/>
                  <a:pt x="3090392" y="1546"/>
                </a:cubicBezTo>
                <a:cubicBezTo>
                  <a:pt x="3199677" y="14793"/>
                  <a:pt x="3354787" y="110317"/>
                  <a:pt x="3430681" y="176874"/>
                </a:cubicBezTo>
                <a:cubicBezTo>
                  <a:pt x="3448029" y="192085"/>
                  <a:pt x="3461235" y="205785"/>
                  <a:pt x="3468812" y="216643"/>
                </a:cubicBezTo>
                <a:cubicBezTo>
                  <a:pt x="3546206" y="327652"/>
                  <a:pt x="3573828" y="472000"/>
                  <a:pt x="3542925" y="603699"/>
                </a:cubicBezTo>
                <a:cubicBezTo>
                  <a:pt x="3534807" y="638356"/>
                  <a:pt x="3522197" y="673292"/>
                  <a:pt x="3497506" y="698947"/>
                </a:cubicBezTo>
                <a:cubicBezTo>
                  <a:pt x="3472878" y="724662"/>
                  <a:pt x="3433844" y="739112"/>
                  <a:pt x="3400514" y="726716"/>
                </a:cubicBezTo>
                <a:cubicBezTo>
                  <a:pt x="3355076" y="709839"/>
                  <a:pt x="3339000" y="655264"/>
                  <a:pt x="3324696" y="608898"/>
                </a:cubicBezTo>
                <a:cubicBezTo>
                  <a:pt x="3291129" y="499960"/>
                  <a:pt x="3233889" y="398369"/>
                  <a:pt x="3159068" y="312241"/>
                </a:cubicBezTo>
                <a:cubicBezTo>
                  <a:pt x="3112533" y="258751"/>
                  <a:pt x="2963968" y="173600"/>
                  <a:pt x="2970178" y="90590"/>
                </a:cubicBezTo>
                <a:cubicBezTo>
                  <a:pt x="2974355" y="34100"/>
                  <a:pt x="3003003" y="7787"/>
                  <a:pt x="3044729" y="1514"/>
                </a:cubicBez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201">
            <a:extLst>
              <a:ext uri="{FF2B5EF4-FFF2-40B4-BE49-F238E27FC236}">
                <a16:creationId xmlns:a16="http://schemas.microsoft.com/office/drawing/2014/main" id="{FDD1E8EC-09BA-09B3-E522-65D1ED82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03CEEFD-6657-BF9D-5CF2-88B399F977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C7E8F09A-4C8F-C549-A927-3556469481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650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Add29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">
            <a:extLst>
              <a:ext uri="{FF2B5EF4-FFF2-40B4-BE49-F238E27FC236}">
                <a16:creationId xmlns:a16="http://schemas.microsoft.com/office/drawing/2014/main" id="{A8C2F6F5-DD44-6892-E48C-371CFC9F4831}"/>
              </a:ext>
            </a:extLst>
          </p:cNvPr>
          <p:cNvSpPr/>
          <p:nvPr userDrawn="1"/>
        </p:nvSpPr>
        <p:spPr>
          <a:xfrm>
            <a:off x="2138363" y="3175"/>
            <a:ext cx="10047287" cy="685165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6" name="Freeform: Shape 2">
            <a:extLst>
              <a:ext uri="{FF2B5EF4-FFF2-40B4-BE49-F238E27FC236}">
                <a16:creationId xmlns:a16="http://schemas.microsoft.com/office/drawing/2014/main" id="{636DB8FA-2AF0-3EBF-AB72-2A44656F4600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7" name="Graphic 10">
            <a:extLst>
              <a:ext uri="{FF2B5EF4-FFF2-40B4-BE49-F238E27FC236}">
                <a16:creationId xmlns:a16="http://schemas.microsoft.com/office/drawing/2014/main" id="{FC25D2F4-60B3-8043-A502-BE46D6A6B1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pHolder10"/>
          <p:cNvSpPr>
            <a:spLocks noGrp="1" noChangeAspect="1"/>
          </p:cNvSpPr>
          <p:nvPr>
            <p:ph type="pic" sz="quarter" idx="10"/>
          </p:nvPr>
        </p:nvSpPr>
        <p:spPr>
          <a:xfrm flipH="1">
            <a:off x="5758306" y="365125"/>
            <a:ext cx="5751576" cy="5704138"/>
          </a:xfrm>
          <a:custGeom>
            <a:avLst/>
            <a:gdLst>
              <a:gd name="connsiteX0" fmla="*/ 103239 w 5554591"/>
              <a:gd name="connsiteY0" fmla="*/ 2315221 h 5508778"/>
              <a:gd name="connsiteX1" fmla="*/ 178497 w 5554591"/>
              <a:gd name="connsiteY1" fmla="*/ 2344508 h 5508778"/>
              <a:gd name="connsiteX2" fmla="*/ 181717 w 5554591"/>
              <a:gd name="connsiteY2" fmla="*/ 2493693 h 5508778"/>
              <a:gd name="connsiteX3" fmla="*/ 32532 w 5554591"/>
              <a:gd name="connsiteY3" fmla="*/ 2496912 h 5508778"/>
              <a:gd name="connsiteX4" fmla="*/ 29312 w 5554591"/>
              <a:gd name="connsiteY4" fmla="*/ 2347728 h 5508778"/>
              <a:gd name="connsiteX5" fmla="*/ 103239 w 5554591"/>
              <a:gd name="connsiteY5" fmla="*/ 2315221 h 5508778"/>
              <a:gd name="connsiteX6" fmla="*/ 4964371 w 5554591"/>
              <a:gd name="connsiteY6" fmla="*/ 2225148 h 5508778"/>
              <a:gd name="connsiteX7" fmla="*/ 5117739 w 5554591"/>
              <a:gd name="connsiteY7" fmla="*/ 2277655 h 5508778"/>
              <a:gd name="connsiteX8" fmla="*/ 5175318 w 5554591"/>
              <a:gd name="connsiteY8" fmla="*/ 2584818 h 5508778"/>
              <a:gd name="connsiteX9" fmla="*/ 4967005 w 5554591"/>
              <a:gd name="connsiteY9" fmla="*/ 2698488 h 5508778"/>
              <a:gd name="connsiteX10" fmla="*/ 4763942 w 5554591"/>
              <a:gd name="connsiteY10" fmla="*/ 2576212 h 5508778"/>
              <a:gd name="connsiteX11" fmla="*/ 4803043 w 5554591"/>
              <a:gd name="connsiteY11" fmla="*/ 2296622 h 5508778"/>
              <a:gd name="connsiteX12" fmla="*/ 4964371 w 5554591"/>
              <a:gd name="connsiteY12" fmla="*/ 2225148 h 5508778"/>
              <a:gd name="connsiteX13" fmla="*/ 2065747 w 5554591"/>
              <a:gd name="connsiteY13" fmla="*/ 297065 h 5508778"/>
              <a:gd name="connsiteX14" fmla="*/ 2786247 w 5554591"/>
              <a:gd name="connsiteY14" fmla="*/ 520890 h 5508778"/>
              <a:gd name="connsiteX15" fmla="*/ 3520716 w 5554591"/>
              <a:gd name="connsiteY15" fmla="*/ 1591751 h 5508778"/>
              <a:gd name="connsiteX16" fmla="*/ 4684348 w 5554591"/>
              <a:gd name="connsiteY16" fmla="*/ 2799526 h 5508778"/>
              <a:gd name="connsiteX17" fmla="*/ 5247890 w 5554591"/>
              <a:gd name="connsiteY17" fmla="*/ 3174478 h 5508778"/>
              <a:gd name="connsiteX18" fmla="*/ 5554584 w 5554591"/>
              <a:gd name="connsiteY18" fmla="*/ 3756194 h 5508778"/>
              <a:gd name="connsiteX19" fmla="*/ 5336495 w 5554591"/>
              <a:gd name="connsiteY19" fmla="*/ 4258783 h 5508778"/>
              <a:gd name="connsiteX20" fmla="*/ 4889004 w 5554591"/>
              <a:gd name="connsiteY20" fmla="*/ 4593854 h 5508778"/>
              <a:gd name="connsiteX21" fmla="*/ 3733475 w 5554591"/>
              <a:gd name="connsiteY21" fmla="*/ 5188283 h 5508778"/>
              <a:gd name="connsiteX22" fmla="*/ 2335184 w 5554591"/>
              <a:gd name="connsiteY22" fmla="*/ 5501142 h 5508778"/>
              <a:gd name="connsiteX23" fmla="*/ 839400 w 5554591"/>
              <a:gd name="connsiteY23" fmla="*/ 4452005 h 5508778"/>
              <a:gd name="connsiteX24" fmla="*/ 561282 w 5554591"/>
              <a:gd name="connsiteY24" fmla="*/ 2603472 h 5508778"/>
              <a:gd name="connsiteX25" fmla="*/ 1034120 w 5554591"/>
              <a:gd name="connsiteY25" fmla="*/ 1091925 h 5508778"/>
              <a:gd name="connsiteX26" fmla="*/ 1956356 w 5554591"/>
              <a:gd name="connsiteY26" fmla="*/ 306604 h 5508778"/>
              <a:gd name="connsiteX27" fmla="*/ 2065747 w 5554591"/>
              <a:gd name="connsiteY27" fmla="*/ 297065 h 5508778"/>
              <a:gd name="connsiteX28" fmla="*/ 3090392 w 5554591"/>
              <a:gd name="connsiteY28" fmla="*/ 1546 h 5508778"/>
              <a:gd name="connsiteX29" fmla="*/ 3430681 w 5554591"/>
              <a:gd name="connsiteY29" fmla="*/ 176874 h 5508778"/>
              <a:gd name="connsiteX30" fmla="*/ 3468812 w 5554591"/>
              <a:gd name="connsiteY30" fmla="*/ 216643 h 5508778"/>
              <a:gd name="connsiteX31" fmla="*/ 3542925 w 5554591"/>
              <a:gd name="connsiteY31" fmla="*/ 603699 h 5508778"/>
              <a:gd name="connsiteX32" fmla="*/ 3497506 w 5554591"/>
              <a:gd name="connsiteY32" fmla="*/ 698947 h 5508778"/>
              <a:gd name="connsiteX33" fmla="*/ 3400514 w 5554591"/>
              <a:gd name="connsiteY33" fmla="*/ 726716 h 5508778"/>
              <a:gd name="connsiteX34" fmla="*/ 3324696 w 5554591"/>
              <a:gd name="connsiteY34" fmla="*/ 608898 h 5508778"/>
              <a:gd name="connsiteX35" fmla="*/ 3159068 w 5554591"/>
              <a:gd name="connsiteY35" fmla="*/ 312241 h 5508778"/>
              <a:gd name="connsiteX36" fmla="*/ 2970178 w 5554591"/>
              <a:gd name="connsiteY36" fmla="*/ 90590 h 5508778"/>
              <a:gd name="connsiteX37" fmla="*/ 3090392 w 5554591"/>
              <a:gd name="connsiteY37" fmla="*/ 1546 h 5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554591" h="5508778">
                <a:moveTo>
                  <a:pt x="103239" y="2315221"/>
                </a:moveTo>
                <a:cubicBezTo>
                  <a:pt x="130236" y="2314638"/>
                  <a:pt x="157455" y="2324355"/>
                  <a:pt x="178497" y="2344508"/>
                </a:cubicBezTo>
                <a:cubicBezTo>
                  <a:pt x="220583" y="2384815"/>
                  <a:pt x="222024" y="2451608"/>
                  <a:pt x="181717" y="2493693"/>
                </a:cubicBezTo>
                <a:cubicBezTo>
                  <a:pt x="141410" y="2535778"/>
                  <a:pt x="74617" y="2537219"/>
                  <a:pt x="32532" y="2496912"/>
                </a:cubicBezTo>
                <a:cubicBezTo>
                  <a:pt x="-9553" y="2456606"/>
                  <a:pt x="-10994" y="2389812"/>
                  <a:pt x="29312" y="2347728"/>
                </a:cubicBezTo>
                <a:cubicBezTo>
                  <a:pt x="49466" y="2326685"/>
                  <a:pt x="76241" y="2315804"/>
                  <a:pt x="103239" y="2315221"/>
                </a:cubicBezTo>
                <a:close/>
                <a:moveTo>
                  <a:pt x="4964371" y="2225148"/>
                </a:moveTo>
                <a:cubicBezTo>
                  <a:pt x="5019949" y="2224345"/>
                  <a:pt x="5074200" y="2244206"/>
                  <a:pt x="5117739" y="2277655"/>
                </a:cubicBezTo>
                <a:cubicBezTo>
                  <a:pt x="5204817" y="2344553"/>
                  <a:pt x="5249042" y="2465809"/>
                  <a:pt x="5175318" y="2584818"/>
                </a:cubicBezTo>
                <a:cubicBezTo>
                  <a:pt x="5131702" y="2655157"/>
                  <a:pt x="5049732" y="2700085"/>
                  <a:pt x="4967005" y="2698488"/>
                </a:cubicBezTo>
                <a:cubicBezTo>
                  <a:pt x="4884277" y="2696886"/>
                  <a:pt x="4803868" y="2648684"/>
                  <a:pt x="4763942" y="2576212"/>
                </a:cubicBezTo>
                <a:cubicBezTo>
                  <a:pt x="4715174" y="2487794"/>
                  <a:pt x="4731930" y="2368227"/>
                  <a:pt x="4803043" y="2296622"/>
                </a:cubicBezTo>
                <a:cubicBezTo>
                  <a:pt x="4851888" y="2247418"/>
                  <a:pt x="4908793" y="2225951"/>
                  <a:pt x="4964371" y="2225148"/>
                </a:cubicBezTo>
                <a:close/>
                <a:moveTo>
                  <a:pt x="2065747" y="297065"/>
                </a:moveTo>
                <a:cubicBezTo>
                  <a:pt x="2321823" y="287617"/>
                  <a:pt x="2581000" y="367136"/>
                  <a:pt x="2786247" y="520890"/>
                </a:cubicBezTo>
                <a:cubicBezTo>
                  <a:pt x="3135600" y="782550"/>
                  <a:pt x="3300098" y="1215188"/>
                  <a:pt x="3520716" y="1591751"/>
                </a:cubicBezTo>
                <a:cubicBezTo>
                  <a:pt x="3805964" y="2078676"/>
                  <a:pt x="4208370" y="2496390"/>
                  <a:pt x="4684348" y="2799526"/>
                </a:cubicBezTo>
                <a:cubicBezTo>
                  <a:pt x="4874886" y="2920901"/>
                  <a:pt x="5078300" y="3025191"/>
                  <a:pt x="5247890" y="3174478"/>
                </a:cubicBezTo>
                <a:cubicBezTo>
                  <a:pt x="5417483" y="3323767"/>
                  <a:pt x="5553400" y="3530244"/>
                  <a:pt x="5554584" y="3756194"/>
                </a:cubicBezTo>
                <a:cubicBezTo>
                  <a:pt x="5555537" y="3943233"/>
                  <a:pt x="5463452" y="4121442"/>
                  <a:pt x="5336495" y="4258783"/>
                </a:cubicBezTo>
                <a:cubicBezTo>
                  <a:pt x="5209540" y="4396122"/>
                  <a:pt x="5049554" y="4497969"/>
                  <a:pt x="4889004" y="4593854"/>
                </a:cubicBezTo>
                <a:cubicBezTo>
                  <a:pt x="4516846" y="4816039"/>
                  <a:pt x="4130634" y="5014635"/>
                  <a:pt x="3733475" y="5188283"/>
                </a:cubicBezTo>
                <a:cubicBezTo>
                  <a:pt x="3290937" y="5381752"/>
                  <a:pt x="2815946" y="5546676"/>
                  <a:pt x="2335184" y="5501142"/>
                </a:cubicBezTo>
                <a:cubicBezTo>
                  <a:pt x="1703995" y="5441365"/>
                  <a:pt x="1142595" y="5008799"/>
                  <a:pt x="839400" y="4452005"/>
                </a:cubicBezTo>
                <a:cubicBezTo>
                  <a:pt x="536206" y="3895210"/>
                  <a:pt x="470456" y="3230956"/>
                  <a:pt x="561282" y="2603472"/>
                </a:cubicBezTo>
                <a:cubicBezTo>
                  <a:pt x="637429" y="2077533"/>
                  <a:pt x="818331" y="1575253"/>
                  <a:pt x="1034120" y="1091925"/>
                </a:cubicBezTo>
                <a:cubicBezTo>
                  <a:pt x="1216966" y="682519"/>
                  <a:pt x="1478617" y="372700"/>
                  <a:pt x="1956356" y="306604"/>
                </a:cubicBezTo>
                <a:cubicBezTo>
                  <a:pt x="1992645" y="301580"/>
                  <a:pt x="2029164" y="298415"/>
                  <a:pt x="2065747" y="297065"/>
                </a:cubicBezTo>
                <a:close/>
                <a:moveTo>
                  <a:pt x="3090392" y="1546"/>
                </a:moveTo>
                <a:cubicBezTo>
                  <a:pt x="3199677" y="14793"/>
                  <a:pt x="3354787" y="110317"/>
                  <a:pt x="3430681" y="176874"/>
                </a:cubicBezTo>
                <a:cubicBezTo>
                  <a:pt x="3448029" y="192085"/>
                  <a:pt x="3461235" y="205785"/>
                  <a:pt x="3468812" y="216643"/>
                </a:cubicBezTo>
                <a:cubicBezTo>
                  <a:pt x="3546206" y="327652"/>
                  <a:pt x="3573828" y="472000"/>
                  <a:pt x="3542925" y="603699"/>
                </a:cubicBezTo>
                <a:cubicBezTo>
                  <a:pt x="3534807" y="638356"/>
                  <a:pt x="3522197" y="673292"/>
                  <a:pt x="3497506" y="698947"/>
                </a:cubicBezTo>
                <a:cubicBezTo>
                  <a:pt x="3472878" y="724662"/>
                  <a:pt x="3433844" y="739112"/>
                  <a:pt x="3400514" y="726716"/>
                </a:cubicBezTo>
                <a:cubicBezTo>
                  <a:pt x="3355076" y="709839"/>
                  <a:pt x="3339000" y="655264"/>
                  <a:pt x="3324696" y="608898"/>
                </a:cubicBezTo>
                <a:cubicBezTo>
                  <a:pt x="3291129" y="499960"/>
                  <a:pt x="3233889" y="398369"/>
                  <a:pt x="3159068" y="312241"/>
                </a:cubicBezTo>
                <a:cubicBezTo>
                  <a:pt x="3112533" y="258751"/>
                  <a:pt x="2963968" y="173600"/>
                  <a:pt x="2970178" y="90590"/>
                </a:cubicBezTo>
                <a:cubicBezTo>
                  <a:pt x="2975747" y="15270"/>
                  <a:pt x="3024821" y="-6402"/>
                  <a:pt x="3090392" y="1546"/>
                </a:cubicBezTo>
                <a:close/>
              </a:path>
            </a:pathLst>
          </a:custGeom>
          <a:solidFill>
            <a:srgbClr val="1D3084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rtlCol="0" anchor="ctr">
            <a:noAutofit/>
          </a:bodyPr>
          <a:lstStyle>
            <a:lvl1pPr>
              <a:defRPr lang="en-US" noProof="0">
                <a:solidFill>
                  <a:schemeClr val="tx1"/>
                </a:solidFill>
                <a:latin typeface="Open Sans" panose="020F0502020204030204" pitchFamily="34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5BD4B14-6FDF-01FE-AFB6-2DA363EFB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E7CDA956-28D4-D244-8737-DBE2594B8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9623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Add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15FFB3-55F0-236B-07FC-607A24125204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3175"/>
            <a:ext cx="9450388" cy="6851650"/>
          </a:xfrm>
          <a:custGeom>
            <a:avLst/>
            <a:gdLst>
              <a:gd name="T0" fmla="*/ 8888642 w 10047635"/>
              <a:gd name="T1" fmla="*/ 0 h 6851655"/>
              <a:gd name="T2" fmla="*/ 8888642 w 10047635"/>
              <a:gd name="T3" fmla="*/ 6851651 h 6851655"/>
              <a:gd name="T4" fmla="*/ 0 w 10047635"/>
              <a:gd name="T5" fmla="*/ 6851651 h 6851655"/>
              <a:gd name="T6" fmla="*/ 519252 w 10047635"/>
              <a:gd name="T7" fmla="*/ 6507799 h 6851655"/>
              <a:gd name="T8" fmla="*/ 1755313 w 10047635"/>
              <a:gd name="T9" fmla="*/ 6210831 h 6851655"/>
              <a:gd name="T10" fmla="*/ 2931546 w 10047635"/>
              <a:gd name="T11" fmla="*/ 5721890 h 6851655"/>
              <a:gd name="T12" fmla="*/ 4130114 w 10047635"/>
              <a:gd name="T13" fmla="*/ 4476095 h 6851655"/>
              <a:gd name="T14" fmla="*/ 5558453 w 10047635"/>
              <a:gd name="T15" fmla="*/ 4262108 h 6851655"/>
              <a:gd name="T16" fmla="*/ 6157625 w 10047635"/>
              <a:gd name="T17" fmla="*/ 2712556 h 6851655"/>
              <a:gd name="T18" fmla="*/ 4682368 w 10047635"/>
              <a:gd name="T19" fmla="*/ 1113139 h 6851655"/>
              <a:gd name="T20" fmla="*/ 4412022 w 10047635"/>
              <a:gd name="T21" fmla="*/ 0 h 6851655"/>
              <a:gd name="T22" fmla="*/ 8888642 w 10047635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5">
            <a:extLst>
              <a:ext uri="{FF2B5EF4-FFF2-40B4-BE49-F238E27FC236}">
                <a16:creationId xmlns:a16="http://schemas.microsoft.com/office/drawing/2014/main" id="{625BE6BD-D1AE-0462-324D-AE6A4C36503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3175"/>
            <a:ext cx="6662738" cy="6851650"/>
          </a:xfrm>
          <a:custGeom>
            <a:avLst/>
            <a:gdLst>
              <a:gd name="T0" fmla="*/ 6266695 w 7084548"/>
              <a:gd name="T1" fmla="*/ 0 h 6851655"/>
              <a:gd name="T2" fmla="*/ 6266695 w 7084548"/>
              <a:gd name="T3" fmla="*/ 6851651 h 6851655"/>
              <a:gd name="T4" fmla="*/ 0 w 7084548"/>
              <a:gd name="T5" fmla="*/ 6851651 h 6851655"/>
              <a:gd name="T6" fmla="*/ 338950 w 7084548"/>
              <a:gd name="T7" fmla="*/ 6667545 h 6851655"/>
              <a:gd name="T8" fmla="*/ 1484139 w 7084548"/>
              <a:gd name="T9" fmla="*/ 5872056 h 6851655"/>
              <a:gd name="T10" fmla="*/ 2232522 w 7084548"/>
              <a:gd name="T11" fmla="*/ 4652906 h 6851655"/>
              <a:gd name="T12" fmla="*/ 3120917 w 7084548"/>
              <a:gd name="T13" fmla="*/ 4457634 h 6851655"/>
              <a:gd name="T14" fmla="*/ 4082715 w 7084548"/>
              <a:gd name="T15" fmla="*/ 2866972 h 6851655"/>
              <a:gd name="T16" fmla="*/ 3615313 w 7084548"/>
              <a:gd name="T17" fmla="*/ 1796465 h 6851655"/>
              <a:gd name="T18" fmla="*/ 3046281 w 7084548"/>
              <a:gd name="T19" fmla="*/ 781278 h 6851655"/>
              <a:gd name="T20" fmla="*/ 2978829 w 7084548"/>
              <a:gd name="T21" fmla="*/ 0 h 6851655"/>
              <a:gd name="T22" fmla="*/ 6266695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8" name="Graphic 10">
            <a:extLst>
              <a:ext uri="{FF2B5EF4-FFF2-40B4-BE49-F238E27FC236}">
                <a16:creationId xmlns:a16="http://schemas.microsoft.com/office/drawing/2014/main" id="{DE0B5A43-F172-9FEA-0463-D46AF38270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pHolder3"/>
          <p:cNvSpPr>
            <a:spLocks noGrp="1"/>
          </p:cNvSpPr>
          <p:nvPr>
            <p:ph type="pic" sz="quarter" idx="10"/>
          </p:nvPr>
        </p:nvSpPr>
        <p:spPr>
          <a:xfrm>
            <a:off x="757952" y="981075"/>
            <a:ext cx="5172620" cy="5143502"/>
          </a:xfrm>
          <a:custGeom>
            <a:avLst/>
            <a:gdLst>
              <a:gd name="connsiteX0" fmla="*/ 329943 w 5172620"/>
              <a:gd name="connsiteY0" fmla="*/ 2175980 h 5143502"/>
              <a:gd name="connsiteX1" fmla="*/ 560796 w 5172620"/>
              <a:gd name="connsiteY1" fmla="*/ 2341372 h 5143502"/>
              <a:gd name="connsiteX2" fmla="*/ 495530 w 5172620"/>
              <a:gd name="connsiteY2" fmla="*/ 2546899 h 5143502"/>
              <a:gd name="connsiteX3" fmla="*/ 285413 w 5172620"/>
              <a:gd name="connsiteY3" fmla="*/ 2594286 h 5143502"/>
              <a:gd name="connsiteX4" fmla="*/ 135341 w 5172620"/>
              <a:gd name="connsiteY4" fmla="*/ 2386226 h 5143502"/>
              <a:gd name="connsiteX5" fmla="*/ 329943 w 5172620"/>
              <a:gd name="connsiteY5" fmla="*/ 2175980 h 5143502"/>
              <a:gd name="connsiteX6" fmla="*/ 4059144 w 5172620"/>
              <a:gd name="connsiteY6" fmla="*/ 16466 h 5143502"/>
              <a:gd name="connsiteX7" fmla="*/ 4224194 w 5172620"/>
              <a:gd name="connsiteY7" fmla="*/ 47192 h 5143502"/>
              <a:gd name="connsiteX8" fmla="*/ 4512549 w 5172620"/>
              <a:gd name="connsiteY8" fmla="*/ 481345 h 5143502"/>
              <a:gd name="connsiteX9" fmla="*/ 4407650 w 5172620"/>
              <a:gd name="connsiteY9" fmla="*/ 656097 h 5143502"/>
              <a:gd name="connsiteX10" fmla="*/ 4223169 w 5172620"/>
              <a:gd name="connsiteY10" fmla="*/ 559031 h 5143502"/>
              <a:gd name="connsiteX11" fmla="*/ 3916303 w 5172620"/>
              <a:gd name="connsiteY11" fmla="*/ 335547 h 5143502"/>
              <a:gd name="connsiteX12" fmla="*/ 3684983 w 5172620"/>
              <a:gd name="connsiteY12" fmla="*/ 254220 h 5143502"/>
              <a:gd name="connsiteX13" fmla="*/ 3893677 w 5172620"/>
              <a:gd name="connsiteY13" fmla="*/ 46320 h 5143502"/>
              <a:gd name="connsiteX14" fmla="*/ 4059144 w 5172620"/>
              <a:gd name="connsiteY14" fmla="*/ 16466 h 5143502"/>
              <a:gd name="connsiteX15" fmla="*/ 1710409 w 5172620"/>
              <a:gd name="connsiteY15" fmla="*/ 260 h 5143502"/>
              <a:gd name="connsiteX16" fmla="*/ 1959794 w 5172620"/>
              <a:gd name="connsiteY16" fmla="*/ 6851 h 5143502"/>
              <a:gd name="connsiteX17" fmla="*/ 4821707 w 5172620"/>
              <a:gd name="connsiteY17" fmla="*/ 1789264 h 5143502"/>
              <a:gd name="connsiteX18" fmla="*/ 5172559 w 5172620"/>
              <a:gd name="connsiteY18" fmla="*/ 2979391 h 5143502"/>
              <a:gd name="connsiteX19" fmla="*/ 4324264 w 5172620"/>
              <a:gd name="connsiteY19" fmla="*/ 4574319 h 5143502"/>
              <a:gd name="connsiteX20" fmla="*/ 2573652 w 5172620"/>
              <a:gd name="connsiteY20" fmla="*/ 5142324 h 5143502"/>
              <a:gd name="connsiteX21" fmla="*/ 1647358 w 5172620"/>
              <a:gd name="connsiteY21" fmla="*/ 4995259 h 5143502"/>
              <a:gd name="connsiteX22" fmla="*/ 987110 w 5172620"/>
              <a:gd name="connsiteY22" fmla="*/ 4354315 h 5143502"/>
              <a:gd name="connsiteX23" fmla="*/ 990117 w 5172620"/>
              <a:gd name="connsiteY23" fmla="*/ 3241006 h 5143502"/>
              <a:gd name="connsiteX24" fmla="*/ 865517 w 5172620"/>
              <a:gd name="connsiteY24" fmla="*/ 2148817 h 5143502"/>
              <a:gd name="connsiteX25" fmla="*/ 93488 w 5172620"/>
              <a:gd name="connsiteY25" fmla="*/ 1401234 h 5143502"/>
              <a:gd name="connsiteX26" fmla="*/ 330341 w 5172620"/>
              <a:gd name="connsiteY26" fmla="*/ 330087 h 5143502"/>
              <a:gd name="connsiteX27" fmla="*/ 1460895 w 5172620"/>
              <a:gd name="connsiteY27" fmla="*/ 13491 h 5143502"/>
              <a:gd name="connsiteX28" fmla="*/ 1710409 w 5172620"/>
              <a:gd name="connsiteY28" fmla="*/ 260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172620" h="5143502">
                <a:moveTo>
                  <a:pt x="329943" y="2175980"/>
                </a:moveTo>
                <a:cubicBezTo>
                  <a:pt x="429137" y="2165151"/>
                  <a:pt x="534373" y="2216930"/>
                  <a:pt x="560796" y="2341372"/>
                </a:cubicBezTo>
                <a:cubicBezTo>
                  <a:pt x="576380" y="2414944"/>
                  <a:pt x="550829" y="2495950"/>
                  <a:pt x="495530" y="2546899"/>
                </a:cubicBezTo>
                <a:cubicBezTo>
                  <a:pt x="440233" y="2597845"/>
                  <a:pt x="357166" y="2616752"/>
                  <a:pt x="285413" y="2594286"/>
                </a:cubicBezTo>
                <a:cubicBezTo>
                  <a:pt x="197838" y="2566913"/>
                  <a:pt x="133679" y="2477915"/>
                  <a:pt x="135341" y="2386226"/>
                </a:cubicBezTo>
                <a:cubicBezTo>
                  <a:pt x="137597" y="2260242"/>
                  <a:pt x="230748" y="2186809"/>
                  <a:pt x="329943" y="2175980"/>
                </a:cubicBezTo>
                <a:close/>
                <a:moveTo>
                  <a:pt x="4059144" y="16466"/>
                </a:moveTo>
                <a:cubicBezTo>
                  <a:pt x="4115477" y="16338"/>
                  <a:pt x="4171747" y="26306"/>
                  <a:pt x="4224194" y="47192"/>
                </a:cubicBezTo>
                <a:cubicBezTo>
                  <a:pt x="4395942" y="115621"/>
                  <a:pt x="4516108" y="296626"/>
                  <a:pt x="4512549" y="481345"/>
                </a:cubicBezTo>
                <a:cubicBezTo>
                  <a:pt x="4511125" y="554760"/>
                  <a:pt x="4479404" y="640513"/>
                  <a:pt x="4407650" y="656097"/>
                </a:cubicBezTo>
                <a:cubicBezTo>
                  <a:pt x="4336609" y="671602"/>
                  <a:pt x="4274667" y="610453"/>
                  <a:pt x="4223169" y="559031"/>
                </a:cubicBezTo>
                <a:cubicBezTo>
                  <a:pt x="4133933" y="469954"/>
                  <a:pt x="4029586" y="391713"/>
                  <a:pt x="3916303" y="335547"/>
                </a:cubicBezTo>
                <a:cubicBezTo>
                  <a:pt x="3865744" y="310469"/>
                  <a:pt x="3707210" y="304060"/>
                  <a:pt x="3684983" y="254220"/>
                </a:cubicBezTo>
                <a:cubicBezTo>
                  <a:pt x="3644952" y="164670"/>
                  <a:pt x="3833945" y="68394"/>
                  <a:pt x="3893677" y="46320"/>
                </a:cubicBezTo>
                <a:cubicBezTo>
                  <a:pt x="3946402" y="26822"/>
                  <a:pt x="4002807" y="16594"/>
                  <a:pt x="4059144" y="16466"/>
                </a:cubicBezTo>
                <a:close/>
                <a:moveTo>
                  <a:pt x="1710409" y="260"/>
                </a:moveTo>
                <a:cubicBezTo>
                  <a:pt x="1793620" y="-808"/>
                  <a:pt x="1876810" y="1427"/>
                  <a:pt x="1959794" y="6851"/>
                </a:cubicBezTo>
                <a:cubicBezTo>
                  <a:pt x="3121590" y="82771"/>
                  <a:pt x="4243294" y="783415"/>
                  <a:pt x="4821707" y="1789264"/>
                </a:cubicBezTo>
                <a:cubicBezTo>
                  <a:pt x="5030316" y="2152063"/>
                  <a:pt x="5176039" y="2560899"/>
                  <a:pt x="5172559" y="2979391"/>
                </a:cubicBezTo>
                <a:cubicBezTo>
                  <a:pt x="5167413" y="3603011"/>
                  <a:pt x="4820675" y="4196887"/>
                  <a:pt x="4324264" y="4574319"/>
                </a:cubicBezTo>
                <a:cubicBezTo>
                  <a:pt x="3827852" y="4951829"/>
                  <a:pt x="3197033" y="5126346"/>
                  <a:pt x="2573652" y="5142324"/>
                </a:cubicBezTo>
                <a:cubicBezTo>
                  <a:pt x="2258714" y="5150395"/>
                  <a:pt x="1937214" y="5118670"/>
                  <a:pt x="1647358" y="4995259"/>
                </a:cubicBezTo>
                <a:cubicBezTo>
                  <a:pt x="1357420" y="4871848"/>
                  <a:pt x="1100947" y="4648129"/>
                  <a:pt x="987110" y="4354315"/>
                </a:cubicBezTo>
                <a:cubicBezTo>
                  <a:pt x="851279" y="4003780"/>
                  <a:pt x="930626" y="3612110"/>
                  <a:pt x="990117" y="3241006"/>
                </a:cubicBezTo>
                <a:cubicBezTo>
                  <a:pt x="1049607" y="2869901"/>
                  <a:pt x="1078798" y="2458296"/>
                  <a:pt x="865517" y="2148817"/>
                </a:cubicBezTo>
                <a:cubicBezTo>
                  <a:pt x="661019" y="1852078"/>
                  <a:pt x="273303" y="1713557"/>
                  <a:pt x="93488" y="1401234"/>
                </a:cubicBezTo>
                <a:cubicBezTo>
                  <a:pt x="-104445" y="1057503"/>
                  <a:pt x="29488" y="588539"/>
                  <a:pt x="330341" y="330087"/>
                </a:cubicBezTo>
                <a:cubicBezTo>
                  <a:pt x="659439" y="47352"/>
                  <a:pt x="1054194" y="51782"/>
                  <a:pt x="1460895" y="13491"/>
                </a:cubicBezTo>
                <a:cubicBezTo>
                  <a:pt x="1543965" y="5700"/>
                  <a:pt x="1627197" y="1328"/>
                  <a:pt x="1710409" y="260"/>
                </a:cubicBezTo>
                <a:close/>
              </a:path>
            </a:pathLst>
          </a:custGeom>
          <a:solidFill>
            <a:srgbClr val="1D3084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rtlCol="0" anchor="ctr">
            <a:noAutofit/>
          </a:bodyPr>
          <a:lstStyle>
            <a:lvl1pPr>
              <a:defRPr lang="en-US" noProof="0">
                <a:solidFill>
                  <a:schemeClr val="tx1"/>
                </a:solidFill>
                <a:latin typeface="Open Sans" panose="020F0502020204030204" pitchFamily="34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400800" y="365125"/>
            <a:ext cx="49530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79C133A5-77C5-9481-2147-8AC9F66EA4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09E847F-CC1C-D00C-030C-87C399E2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CFB11-E29A-BE49-BEDF-779F2EC854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985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7">
            <a:extLst>
              <a:ext uri="{FF2B5EF4-FFF2-40B4-BE49-F238E27FC236}">
                <a16:creationId xmlns:a16="http://schemas.microsoft.com/office/drawing/2014/main" id="{E5DF49C3-5151-D0E3-2632-25E157CB02C2}"/>
              </a:ext>
            </a:extLst>
          </p:cNvPr>
          <p:cNvSpPr/>
          <p:nvPr userDrawn="1"/>
        </p:nvSpPr>
        <p:spPr>
          <a:xfrm>
            <a:off x="2138363" y="3175"/>
            <a:ext cx="10047287" cy="6851650"/>
          </a:xfrm>
          <a:custGeom>
            <a:avLst/>
            <a:gdLst>
              <a:gd name="connsiteX0" fmla="*/ 10047636 w 10047635"/>
              <a:gd name="connsiteY0" fmla="*/ 0 h 6851655"/>
              <a:gd name="connsiteX1" fmla="*/ 10047636 w 10047635"/>
              <a:gd name="connsiteY1" fmla="*/ 6851656 h 6851655"/>
              <a:gd name="connsiteX2" fmla="*/ 0 w 10047635"/>
              <a:gd name="connsiteY2" fmla="*/ 6851656 h 6851655"/>
              <a:gd name="connsiteX3" fmla="*/ 586958 w 10047635"/>
              <a:gd name="connsiteY3" fmla="*/ 6507804 h 6851655"/>
              <a:gd name="connsiteX4" fmla="*/ 1984189 w 10047635"/>
              <a:gd name="connsiteY4" fmla="*/ 6210836 h 6851655"/>
              <a:gd name="connsiteX5" fmla="*/ 3313791 w 10047635"/>
              <a:gd name="connsiteY5" fmla="*/ 5721894 h 6851655"/>
              <a:gd name="connsiteX6" fmla="*/ 4668642 w 10047635"/>
              <a:gd name="connsiteY6" fmla="*/ 4476098 h 6851655"/>
              <a:gd name="connsiteX7" fmla="*/ 6283222 w 10047635"/>
              <a:gd name="connsiteY7" fmla="*/ 4262111 h 6851655"/>
              <a:gd name="connsiteX8" fmla="*/ 6960521 w 10047635"/>
              <a:gd name="connsiteY8" fmla="*/ 2712558 h 6851655"/>
              <a:gd name="connsiteX9" fmla="*/ 5292904 w 10047635"/>
              <a:gd name="connsiteY9" fmla="*/ 1113140 h 6851655"/>
              <a:gd name="connsiteX10" fmla="*/ 4987308 w 10047635"/>
              <a:gd name="connsiteY10" fmla="*/ 0 h 6851655"/>
              <a:gd name="connsiteX11" fmla="*/ 10047636 w 10047635"/>
              <a:gd name="connsiteY11" fmla="*/ 0 h 6851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47635" h="6851655">
                <a:moveTo>
                  <a:pt x="10047636" y="0"/>
                </a:moveTo>
                <a:lnTo>
                  <a:pt x="10047636" y="6851656"/>
                </a:lnTo>
                <a:lnTo>
                  <a:pt x="0" y="6851656"/>
                </a:lnTo>
                <a:cubicBezTo>
                  <a:pt x="172053" y="6704409"/>
                  <a:pt x="376270" y="6589073"/>
                  <a:pt x="586958" y="6507804"/>
                </a:cubicBezTo>
                <a:cubicBezTo>
                  <a:pt x="1032062" y="6336005"/>
                  <a:pt x="1513582" y="6289567"/>
                  <a:pt x="1984189" y="6210836"/>
                </a:cubicBezTo>
                <a:cubicBezTo>
                  <a:pt x="2454733" y="6132042"/>
                  <a:pt x="2935300" y="6012328"/>
                  <a:pt x="3313791" y="5721894"/>
                </a:cubicBezTo>
                <a:cubicBezTo>
                  <a:pt x="3804636" y="5345307"/>
                  <a:pt x="4094118" y="4705311"/>
                  <a:pt x="4668642" y="4476098"/>
                </a:cubicBezTo>
                <a:cubicBezTo>
                  <a:pt x="5175728" y="4273784"/>
                  <a:pt x="5771569" y="4452498"/>
                  <a:pt x="6283222" y="4262111"/>
                </a:cubicBezTo>
                <a:cubicBezTo>
                  <a:pt x="6872782" y="4042731"/>
                  <a:pt x="7199948" y="3294314"/>
                  <a:pt x="6960521" y="2712558"/>
                </a:cubicBezTo>
                <a:cubicBezTo>
                  <a:pt x="6664187" y="1992436"/>
                  <a:pt x="5759895" y="1736387"/>
                  <a:pt x="5292904" y="1113140"/>
                </a:cubicBezTo>
                <a:cubicBezTo>
                  <a:pt x="5056649" y="797901"/>
                  <a:pt x="4947403" y="391433"/>
                  <a:pt x="4987308" y="0"/>
                </a:cubicBezTo>
                <a:lnTo>
                  <a:pt x="10047636" y="0"/>
                </a:ln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ID">
              <a:latin typeface="Open Sans" panose="020F0502020204030204" pitchFamily="34" charset="0"/>
            </a:endParaRPr>
          </a:p>
        </p:txBody>
      </p:sp>
      <p:sp>
        <p:nvSpPr>
          <p:cNvPr id="7" name="Freeform: Shape 18">
            <a:extLst>
              <a:ext uri="{FF2B5EF4-FFF2-40B4-BE49-F238E27FC236}">
                <a16:creationId xmlns:a16="http://schemas.microsoft.com/office/drawing/2014/main" id="{09E5BD19-E53C-C1AA-94B9-4A6AC571549E}"/>
              </a:ext>
            </a:extLst>
          </p:cNvPr>
          <p:cNvSpPr>
            <a:spLocks/>
          </p:cNvSpPr>
          <p:nvPr userDrawn="1"/>
        </p:nvSpPr>
        <p:spPr bwMode="auto">
          <a:xfrm>
            <a:off x="5100638" y="3175"/>
            <a:ext cx="7085012" cy="6851650"/>
          </a:xfrm>
          <a:custGeom>
            <a:avLst/>
            <a:gdLst>
              <a:gd name="T0" fmla="*/ 7085013 w 7084548"/>
              <a:gd name="T1" fmla="*/ 0 h 6851655"/>
              <a:gd name="T2" fmla="*/ 7085013 w 7084548"/>
              <a:gd name="T3" fmla="*/ 6851651 h 6851655"/>
              <a:gd name="T4" fmla="*/ 0 w 7084548"/>
              <a:gd name="T5" fmla="*/ 6851651 h 6851655"/>
              <a:gd name="T6" fmla="*/ 383210 w 7084548"/>
              <a:gd name="T7" fmla="*/ 6667545 h 6851655"/>
              <a:gd name="T8" fmla="*/ 1677941 w 7084548"/>
              <a:gd name="T9" fmla="*/ 5872056 h 6851655"/>
              <a:gd name="T10" fmla="*/ 2524049 w 7084548"/>
              <a:gd name="T11" fmla="*/ 4652906 h 6851655"/>
              <a:gd name="T12" fmla="*/ 3528453 w 7084548"/>
              <a:gd name="T13" fmla="*/ 4457634 h 6851655"/>
              <a:gd name="T14" fmla="*/ 4615844 w 7084548"/>
              <a:gd name="T15" fmla="*/ 2866972 h 6851655"/>
              <a:gd name="T16" fmla="*/ 4087408 w 7084548"/>
              <a:gd name="T17" fmla="*/ 1796465 h 6851655"/>
              <a:gd name="T18" fmla="*/ 3444071 w 7084548"/>
              <a:gd name="T19" fmla="*/ 781278 h 6851655"/>
              <a:gd name="T20" fmla="*/ 3367811 w 7084548"/>
              <a:gd name="T21" fmla="*/ 0 h 6851655"/>
              <a:gd name="T22" fmla="*/ 7085013 w 7084548"/>
              <a:gd name="T23" fmla="*/ 0 h 68516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084548" h="6851655">
                <a:moveTo>
                  <a:pt x="7084549" y="0"/>
                </a:moveTo>
                <a:lnTo>
                  <a:pt x="7084549" y="6851656"/>
                </a:lnTo>
                <a:lnTo>
                  <a:pt x="0" y="6851656"/>
                </a:lnTo>
                <a:cubicBezTo>
                  <a:pt x="125043" y="6783203"/>
                  <a:pt x="254970" y="6722743"/>
                  <a:pt x="383185" y="6667550"/>
                </a:cubicBezTo>
                <a:cubicBezTo>
                  <a:pt x="853856" y="6464855"/>
                  <a:pt x="1363416" y="6276751"/>
                  <a:pt x="1677831" y="5872060"/>
                </a:cubicBezTo>
                <a:cubicBezTo>
                  <a:pt x="1985331" y="5476313"/>
                  <a:pt x="2086266" y="4897221"/>
                  <a:pt x="2523884" y="4652909"/>
                </a:cubicBezTo>
                <a:cubicBezTo>
                  <a:pt x="2823581" y="4485551"/>
                  <a:pt x="3192999" y="4531482"/>
                  <a:pt x="3528222" y="4457637"/>
                </a:cubicBezTo>
                <a:cubicBezTo>
                  <a:pt x="4219162" y="4305441"/>
                  <a:pt x="4724598" y="3566033"/>
                  <a:pt x="4615542" y="2866974"/>
                </a:cubicBezTo>
                <a:cubicBezTo>
                  <a:pt x="4553624" y="2469768"/>
                  <a:pt x="4326123" y="2119699"/>
                  <a:pt x="4087140" y="1796466"/>
                </a:cubicBezTo>
                <a:cubicBezTo>
                  <a:pt x="3848221" y="1473233"/>
                  <a:pt x="3588365" y="1156407"/>
                  <a:pt x="3443845" y="781279"/>
                </a:cubicBezTo>
                <a:cubicBezTo>
                  <a:pt x="3349001" y="535127"/>
                  <a:pt x="3312522" y="254273"/>
                  <a:pt x="3367590" y="0"/>
                </a:cubicBezTo>
                <a:lnTo>
                  <a:pt x="7084549" y="0"/>
                </a:ln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0">
            <a:extLst>
              <a:ext uri="{FF2B5EF4-FFF2-40B4-BE49-F238E27FC236}">
                <a16:creationId xmlns:a16="http://schemas.microsoft.com/office/drawing/2014/main" id="{7CEEB68E-7409-E93C-8345-178A3BEA77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pHolder10"/>
          <p:cNvSpPr>
            <a:spLocks noGrp="1"/>
          </p:cNvSpPr>
          <p:nvPr>
            <p:ph type="pic" sz="quarter" idx="10"/>
          </p:nvPr>
        </p:nvSpPr>
        <p:spPr>
          <a:xfrm>
            <a:off x="5854957" y="425129"/>
            <a:ext cx="5554591" cy="5508778"/>
          </a:xfrm>
          <a:custGeom>
            <a:avLst/>
            <a:gdLst>
              <a:gd name="connsiteX0" fmla="*/ 103239 w 5554591"/>
              <a:gd name="connsiteY0" fmla="*/ 2315221 h 5508778"/>
              <a:gd name="connsiteX1" fmla="*/ 178497 w 5554591"/>
              <a:gd name="connsiteY1" fmla="*/ 2344508 h 5508778"/>
              <a:gd name="connsiteX2" fmla="*/ 181717 w 5554591"/>
              <a:gd name="connsiteY2" fmla="*/ 2493693 h 5508778"/>
              <a:gd name="connsiteX3" fmla="*/ 32532 w 5554591"/>
              <a:gd name="connsiteY3" fmla="*/ 2496912 h 5508778"/>
              <a:gd name="connsiteX4" fmla="*/ 29312 w 5554591"/>
              <a:gd name="connsiteY4" fmla="*/ 2347728 h 5508778"/>
              <a:gd name="connsiteX5" fmla="*/ 103239 w 5554591"/>
              <a:gd name="connsiteY5" fmla="*/ 2315221 h 5508778"/>
              <a:gd name="connsiteX6" fmla="*/ 4964371 w 5554591"/>
              <a:gd name="connsiteY6" fmla="*/ 2225148 h 5508778"/>
              <a:gd name="connsiteX7" fmla="*/ 5117739 w 5554591"/>
              <a:gd name="connsiteY7" fmla="*/ 2277655 h 5508778"/>
              <a:gd name="connsiteX8" fmla="*/ 5175318 w 5554591"/>
              <a:gd name="connsiteY8" fmla="*/ 2584818 h 5508778"/>
              <a:gd name="connsiteX9" fmla="*/ 4967005 w 5554591"/>
              <a:gd name="connsiteY9" fmla="*/ 2698488 h 5508778"/>
              <a:gd name="connsiteX10" fmla="*/ 4763942 w 5554591"/>
              <a:gd name="connsiteY10" fmla="*/ 2576212 h 5508778"/>
              <a:gd name="connsiteX11" fmla="*/ 4803043 w 5554591"/>
              <a:gd name="connsiteY11" fmla="*/ 2296622 h 5508778"/>
              <a:gd name="connsiteX12" fmla="*/ 4964371 w 5554591"/>
              <a:gd name="connsiteY12" fmla="*/ 2225148 h 5508778"/>
              <a:gd name="connsiteX13" fmla="*/ 2065747 w 5554591"/>
              <a:gd name="connsiteY13" fmla="*/ 297065 h 5508778"/>
              <a:gd name="connsiteX14" fmla="*/ 2786247 w 5554591"/>
              <a:gd name="connsiteY14" fmla="*/ 520890 h 5508778"/>
              <a:gd name="connsiteX15" fmla="*/ 3520716 w 5554591"/>
              <a:gd name="connsiteY15" fmla="*/ 1591751 h 5508778"/>
              <a:gd name="connsiteX16" fmla="*/ 4684348 w 5554591"/>
              <a:gd name="connsiteY16" fmla="*/ 2799526 h 5508778"/>
              <a:gd name="connsiteX17" fmla="*/ 5247890 w 5554591"/>
              <a:gd name="connsiteY17" fmla="*/ 3174478 h 5508778"/>
              <a:gd name="connsiteX18" fmla="*/ 5554584 w 5554591"/>
              <a:gd name="connsiteY18" fmla="*/ 3756194 h 5508778"/>
              <a:gd name="connsiteX19" fmla="*/ 5336495 w 5554591"/>
              <a:gd name="connsiteY19" fmla="*/ 4258783 h 5508778"/>
              <a:gd name="connsiteX20" fmla="*/ 4889004 w 5554591"/>
              <a:gd name="connsiteY20" fmla="*/ 4593854 h 5508778"/>
              <a:gd name="connsiteX21" fmla="*/ 3733475 w 5554591"/>
              <a:gd name="connsiteY21" fmla="*/ 5188283 h 5508778"/>
              <a:gd name="connsiteX22" fmla="*/ 2335184 w 5554591"/>
              <a:gd name="connsiteY22" fmla="*/ 5501142 h 5508778"/>
              <a:gd name="connsiteX23" fmla="*/ 839400 w 5554591"/>
              <a:gd name="connsiteY23" fmla="*/ 4452005 h 5508778"/>
              <a:gd name="connsiteX24" fmla="*/ 561282 w 5554591"/>
              <a:gd name="connsiteY24" fmla="*/ 2603472 h 5508778"/>
              <a:gd name="connsiteX25" fmla="*/ 1034120 w 5554591"/>
              <a:gd name="connsiteY25" fmla="*/ 1091925 h 5508778"/>
              <a:gd name="connsiteX26" fmla="*/ 1956356 w 5554591"/>
              <a:gd name="connsiteY26" fmla="*/ 306604 h 5508778"/>
              <a:gd name="connsiteX27" fmla="*/ 2065747 w 5554591"/>
              <a:gd name="connsiteY27" fmla="*/ 297065 h 5508778"/>
              <a:gd name="connsiteX28" fmla="*/ 3090392 w 5554591"/>
              <a:gd name="connsiteY28" fmla="*/ 1546 h 5508778"/>
              <a:gd name="connsiteX29" fmla="*/ 3430681 w 5554591"/>
              <a:gd name="connsiteY29" fmla="*/ 176874 h 5508778"/>
              <a:gd name="connsiteX30" fmla="*/ 3468812 w 5554591"/>
              <a:gd name="connsiteY30" fmla="*/ 216643 h 5508778"/>
              <a:gd name="connsiteX31" fmla="*/ 3542925 w 5554591"/>
              <a:gd name="connsiteY31" fmla="*/ 603699 h 5508778"/>
              <a:gd name="connsiteX32" fmla="*/ 3497506 w 5554591"/>
              <a:gd name="connsiteY32" fmla="*/ 698947 h 5508778"/>
              <a:gd name="connsiteX33" fmla="*/ 3400514 w 5554591"/>
              <a:gd name="connsiteY33" fmla="*/ 726716 h 5508778"/>
              <a:gd name="connsiteX34" fmla="*/ 3324696 w 5554591"/>
              <a:gd name="connsiteY34" fmla="*/ 608898 h 5508778"/>
              <a:gd name="connsiteX35" fmla="*/ 3159068 w 5554591"/>
              <a:gd name="connsiteY35" fmla="*/ 312241 h 5508778"/>
              <a:gd name="connsiteX36" fmla="*/ 2970178 w 5554591"/>
              <a:gd name="connsiteY36" fmla="*/ 90590 h 5508778"/>
              <a:gd name="connsiteX37" fmla="*/ 3090392 w 5554591"/>
              <a:gd name="connsiteY37" fmla="*/ 1546 h 550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554591" h="5508778">
                <a:moveTo>
                  <a:pt x="103239" y="2315221"/>
                </a:moveTo>
                <a:cubicBezTo>
                  <a:pt x="130236" y="2314638"/>
                  <a:pt x="157455" y="2324355"/>
                  <a:pt x="178497" y="2344508"/>
                </a:cubicBezTo>
                <a:cubicBezTo>
                  <a:pt x="220583" y="2384815"/>
                  <a:pt x="222024" y="2451608"/>
                  <a:pt x="181717" y="2493693"/>
                </a:cubicBezTo>
                <a:cubicBezTo>
                  <a:pt x="141410" y="2535778"/>
                  <a:pt x="74617" y="2537219"/>
                  <a:pt x="32532" y="2496912"/>
                </a:cubicBezTo>
                <a:cubicBezTo>
                  <a:pt x="-9553" y="2456606"/>
                  <a:pt x="-10994" y="2389812"/>
                  <a:pt x="29312" y="2347728"/>
                </a:cubicBezTo>
                <a:cubicBezTo>
                  <a:pt x="49466" y="2326685"/>
                  <a:pt x="76241" y="2315804"/>
                  <a:pt x="103239" y="2315221"/>
                </a:cubicBezTo>
                <a:close/>
                <a:moveTo>
                  <a:pt x="4964371" y="2225148"/>
                </a:moveTo>
                <a:cubicBezTo>
                  <a:pt x="5019949" y="2224345"/>
                  <a:pt x="5074200" y="2244206"/>
                  <a:pt x="5117739" y="2277655"/>
                </a:cubicBezTo>
                <a:cubicBezTo>
                  <a:pt x="5204817" y="2344553"/>
                  <a:pt x="5249042" y="2465809"/>
                  <a:pt x="5175318" y="2584818"/>
                </a:cubicBezTo>
                <a:cubicBezTo>
                  <a:pt x="5131702" y="2655157"/>
                  <a:pt x="5049732" y="2700085"/>
                  <a:pt x="4967005" y="2698488"/>
                </a:cubicBezTo>
                <a:cubicBezTo>
                  <a:pt x="4884277" y="2696886"/>
                  <a:pt x="4803868" y="2648684"/>
                  <a:pt x="4763942" y="2576212"/>
                </a:cubicBezTo>
                <a:cubicBezTo>
                  <a:pt x="4715174" y="2487794"/>
                  <a:pt x="4731930" y="2368227"/>
                  <a:pt x="4803043" y="2296622"/>
                </a:cubicBezTo>
                <a:cubicBezTo>
                  <a:pt x="4851888" y="2247418"/>
                  <a:pt x="4908793" y="2225951"/>
                  <a:pt x="4964371" y="2225148"/>
                </a:cubicBezTo>
                <a:close/>
                <a:moveTo>
                  <a:pt x="2065747" y="297065"/>
                </a:moveTo>
                <a:cubicBezTo>
                  <a:pt x="2321823" y="287617"/>
                  <a:pt x="2581000" y="367136"/>
                  <a:pt x="2786247" y="520890"/>
                </a:cubicBezTo>
                <a:cubicBezTo>
                  <a:pt x="3135600" y="782550"/>
                  <a:pt x="3300098" y="1215188"/>
                  <a:pt x="3520716" y="1591751"/>
                </a:cubicBezTo>
                <a:cubicBezTo>
                  <a:pt x="3805964" y="2078676"/>
                  <a:pt x="4208370" y="2496390"/>
                  <a:pt x="4684348" y="2799526"/>
                </a:cubicBezTo>
                <a:cubicBezTo>
                  <a:pt x="4874886" y="2920901"/>
                  <a:pt x="5078300" y="3025191"/>
                  <a:pt x="5247890" y="3174478"/>
                </a:cubicBezTo>
                <a:cubicBezTo>
                  <a:pt x="5417483" y="3323767"/>
                  <a:pt x="5553400" y="3530244"/>
                  <a:pt x="5554584" y="3756194"/>
                </a:cubicBezTo>
                <a:cubicBezTo>
                  <a:pt x="5555537" y="3943233"/>
                  <a:pt x="5463452" y="4121442"/>
                  <a:pt x="5336495" y="4258783"/>
                </a:cubicBezTo>
                <a:cubicBezTo>
                  <a:pt x="5209540" y="4396122"/>
                  <a:pt x="5049554" y="4497969"/>
                  <a:pt x="4889004" y="4593854"/>
                </a:cubicBezTo>
                <a:cubicBezTo>
                  <a:pt x="4516846" y="4816039"/>
                  <a:pt x="4130634" y="5014635"/>
                  <a:pt x="3733475" y="5188283"/>
                </a:cubicBezTo>
                <a:cubicBezTo>
                  <a:pt x="3290937" y="5381752"/>
                  <a:pt x="2815946" y="5546676"/>
                  <a:pt x="2335184" y="5501142"/>
                </a:cubicBezTo>
                <a:cubicBezTo>
                  <a:pt x="1703995" y="5441365"/>
                  <a:pt x="1142595" y="5008799"/>
                  <a:pt x="839400" y="4452005"/>
                </a:cubicBezTo>
                <a:cubicBezTo>
                  <a:pt x="536206" y="3895210"/>
                  <a:pt x="470456" y="3230956"/>
                  <a:pt x="561282" y="2603472"/>
                </a:cubicBezTo>
                <a:cubicBezTo>
                  <a:pt x="637429" y="2077533"/>
                  <a:pt x="818331" y="1575253"/>
                  <a:pt x="1034120" y="1091925"/>
                </a:cubicBezTo>
                <a:cubicBezTo>
                  <a:pt x="1216966" y="682519"/>
                  <a:pt x="1478617" y="372700"/>
                  <a:pt x="1956356" y="306604"/>
                </a:cubicBezTo>
                <a:cubicBezTo>
                  <a:pt x="1992645" y="301580"/>
                  <a:pt x="2029164" y="298415"/>
                  <a:pt x="2065747" y="297065"/>
                </a:cubicBezTo>
                <a:close/>
                <a:moveTo>
                  <a:pt x="3090392" y="1546"/>
                </a:moveTo>
                <a:cubicBezTo>
                  <a:pt x="3199677" y="14793"/>
                  <a:pt x="3354787" y="110317"/>
                  <a:pt x="3430681" y="176874"/>
                </a:cubicBezTo>
                <a:cubicBezTo>
                  <a:pt x="3448029" y="192085"/>
                  <a:pt x="3461235" y="205785"/>
                  <a:pt x="3468812" y="216643"/>
                </a:cubicBezTo>
                <a:cubicBezTo>
                  <a:pt x="3546206" y="327652"/>
                  <a:pt x="3573828" y="472000"/>
                  <a:pt x="3542925" y="603699"/>
                </a:cubicBezTo>
                <a:cubicBezTo>
                  <a:pt x="3534807" y="638356"/>
                  <a:pt x="3522197" y="673292"/>
                  <a:pt x="3497506" y="698947"/>
                </a:cubicBezTo>
                <a:cubicBezTo>
                  <a:pt x="3472878" y="724662"/>
                  <a:pt x="3433844" y="739112"/>
                  <a:pt x="3400514" y="726716"/>
                </a:cubicBezTo>
                <a:cubicBezTo>
                  <a:pt x="3355076" y="709839"/>
                  <a:pt x="3339000" y="655264"/>
                  <a:pt x="3324696" y="608898"/>
                </a:cubicBezTo>
                <a:cubicBezTo>
                  <a:pt x="3291129" y="499960"/>
                  <a:pt x="3233889" y="398369"/>
                  <a:pt x="3159068" y="312241"/>
                </a:cubicBezTo>
                <a:cubicBezTo>
                  <a:pt x="3112533" y="258751"/>
                  <a:pt x="2963968" y="173600"/>
                  <a:pt x="2970178" y="90590"/>
                </a:cubicBezTo>
                <a:cubicBezTo>
                  <a:pt x="2975747" y="15270"/>
                  <a:pt x="3024821" y="-6402"/>
                  <a:pt x="3090392" y="1546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rtlCol="0" anchor="ctr">
            <a:noAutofit/>
          </a:bodyPr>
          <a:lstStyle>
            <a:lvl1pPr>
              <a:defRPr lang="en-US" noProof="0">
                <a:solidFill>
                  <a:schemeClr val="tx1"/>
                </a:solidFill>
                <a:latin typeface="Open Sans" panose="020F0502020204030204" pitchFamily="34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Date Placeholder 201">
            <a:extLst>
              <a:ext uri="{FF2B5EF4-FFF2-40B4-BE49-F238E27FC236}">
                <a16:creationId xmlns:a16="http://schemas.microsoft.com/office/drawing/2014/main" id="{9AA3038D-6AE1-FBA3-8BF3-F315FE0FBB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F035E7A-3606-E135-AE44-5E3C92EA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05C25BBB-C878-3C48-BD0E-37A0EEC2A7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7911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Ad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8">
            <a:extLst>
              <a:ext uri="{FF2B5EF4-FFF2-40B4-BE49-F238E27FC236}">
                <a16:creationId xmlns:a16="http://schemas.microsoft.com/office/drawing/2014/main" id="{4D94889E-59C3-59D7-1F81-89BDFE953D83}"/>
              </a:ext>
            </a:extLst>
          </p:cNvPr>
          <p:cNvSpPr>
            <a:spLocks/>
          </p:cNvSpPr>
          <p:nvPr userDrawn="1"/>
        </p:nvSpPr>
        <p:spPr bwMode="auto">
          <a:xfrm>
            <a:off x="0" y="146050"/>
            <a:ext cx="7158038" cy="6708775"/>
          </a:xfrm>
          <a:custGeom>
            <a:avLst/>
            <a:gdLst>
              <a:gd name="T0" fmla="*/ 8865652 w 5778864"/>
              <a:gd name="T1" fmla="*/ 8309214 h 5416155"/>
              <a:gd name="T2" fmla="*/ 8772608 w 5778864"/>
              <a:gd name="T3" fmla="*/ 8223760 h 5416155"/>
              <a:gd name="T4" fmla="*/ 8303679 w 5778864"/>
              <a:gd name="T5" fmla="*/ 7956009 h 5416155"/>
              <a:gd name="T6" fmla="*/ 7078215 w 5778864"/>
              <a:gd name="T7" fmla="*/ 7721935 h 5416155"/>
              <a:gd name="T8" fmla="*/ 5489327 w 5778864"/>
              <a:gd name="T9" fmla="*/ 7185166 h 5416155"/>
              <a:gd name="T10" fmla="*/ 5431612 w 5778864"/>
              <a:gd name="T11" fmla="*/ 7127743 h 5416155"/>
              <a:gd name="T12" fmla="*/ 4713522 w 5778864"/>
              <a:gd name="T13" fmla="*/ 5915028 h 5416155"/>
              <a:gd name="T14" fmla="*/ 2837515 w 5778864"/>
              <a:gd name="T15" fmla="*/ 5100776 h 5416155"/>
              <a:gd name="T16" fmla="*/ 2644415 w 5778864"/>
              <a:gd name="T17" fmla="*/ 5065251 h 5416155"/>
              <a:gd name="T18" fmla="*/ 946520 w 5778864"/>
              <a:gd name="T19" fmla="*/ 4309495 h 5416155"/>
              <a:gd name="T20" fmla="*/ 540076 w 5778864"/>
              <a:gd name="T21" fmla="*/ 3114785 h 5416155"/>
              <a:gd name="T22" fmla="*/ 662711 w 5778864"/>
              <a:gd name="T23" fmla="*/ 1844356 h 5416155"/>
              <a:gd name="T24" fmla="*/ 708358 w 5778864"/>
              <a:gd name="T25" fmla="*/ 1576020 h 5416155"/>
              <a:gd name="T26" fmla="*/ 869143 w 5778864"/>
              <a:gd name="T27" fmla="*/ 894135 h 5416155"/>
              <a:gd name="T28" fmla="*/ 852404 w 5778864"/>
              <a:gd name="T29" fmla="*/ 296733 h 5416155"/>
              <a:gd name="T30" fmla="*/ 343570 w 5778864"/>
              <a:gd name="T31" fmla="*/ 9126 h 5416155"/>
              <a:gd name="T32" fmla="*/ 0 w 5778864"/>
              <a:gd name="T33" fmla="*/ 383842 h 5416155"/>
              <a:gd name="T34" fmla="*/ 0 w 5778864"/>
              <a:gd name="T35" fmla="*/ 8309214 h 5416155"/>
              <a:gd name="T36" fmla="*/ 8680243 w 5778864"/>
              <a:gd name="T37" fmla="*/ 8309214 h 5416155"/>
              <a:gd name="T38" fmla="*/ 8865652 w 5778864"/>
              <a:gd name="T39" fmla="*/ 8309214 h 541615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5778864" h="5416155">
                <a:moveTo>
                  <a:pt x="5778864" y="5416156"/>
                </a:moveTo>
                <a:cubicBezTo>
                  <a:pt x="5759642" y="5396553"/>
                  <a:pt x="5739341" y="5377965"/>
                  <a:pt x="5718215" y="5360455"/>
                </a:cubicBezTo>
                <a:cubicBezTo>
                  <a:pt x="5626923" y="5284833"/>
                  <a:pt x="5523513" y="5228688"/>
                  <a:pt x="5412555" y="5185928"/>
                </a:cubicBezTo>
                <a:cubicBezTo>
                  <a:pt x="5166086" y="5090957"/>
                  <a:pt x="4882757" y="5062154"/>
                  <a:pt x="4613766" y="5033352"/>
                </a:cubicBezTo>
                <a:cubicBezTo>
                  <a:pt x="4242000" y="4993511"/>
                  <a:pt x="3839846" y="4928230"/>
                  <a:pt x="3578087" y="4683473"/>
                </a:cubicBezTo>
                <a:cubicBezTo>
                  <a:pt x="3565208" y="4671419"/>
                  <a:pt x="3552647" y="4658985"/>
                  <a:pt x="3540467" y="4646043"/>
                </a:cubicBezTo>
                <a:cubicBezTo>
                  <a:pt x="3326797" y="4419304"/>
                  <a:pt x="3268176" y="4095944"/>
                  <a:pt x="3072397" y="3855565"/>
                </a:cubicBezTo>
                <a:cubicBezTo>
                  <a:pt x="2793382" y="3513172"/>
                  <a:pt x="2301395" y="3406020"/>
                  <a:pt x="1849566" y="3324815"/>
                </a:cubicBezTo>
                <a:cubicBezTo>
                  <a:pt x="1807886" y="3317329"/>
                  <a:pt x="1765887" y="3309653"/>
                  <a:pt x="1723699" y="3301659"/>
                </a:cubicBezTo>
                <a:cubicBezTo>
                  <a:pt x="1308730" y="3223182"/>
                  <a:pt x="879359" y="3113175"/>
                  <a:pt x="616966" y="2809038"/>
                </a:cubicBezTo>
                <a:cubicBezTo>
                  <a:pt x="430703" y="2593210"/>
                  <a:pt x="359014" y="2307598"/>
                  <a:pt x="352036" y="2030296"/>
                </a:cubicBezTo>
                <a:cubicBezTo>
                  <a:pt x="345057" y="1752931"/>
                  <a:pt x="397015" y="1477723"/>
                  <a:pt x="431972" y="1202198"/>
                </a:cubicBezTo>
                <a:cubicBezTo>
                  <a:pt x="439521" y="1142817"/>
                  <a:pt x="449799" y="1084704"/>
                  <a:pt x="461726" y="1027290"/>
                </a:cubicBezTo>
                <a:cubicBezTo>
                  <a:pt x="492621" y="878774"/>
                  <a:pt x="534302" y="734572"/>
                  <a:pt x="566530" y="582820"/>
                </a:cubicBezTo>
                <a:cubicBezTo>
                  <a:pt x="593874" y="453527"/>
                  <a:pt x="608909" y="315352"/>
                  <a:pt x="555619" y="193418"/>
                </a:cubicBezTo>
                <a:cubicBezTo>
                  <a:pt x="502264" y="71484"/>
                  <a:pt x="360664" y="-25391"/>
                  <a:pt x="223948" y="5949"/>
                </a:cubicBezTo>
                <a:cubicBezTo>
                  <a:pt x="106962" y="32721"/>
                  <a:pt x="30896" y="141143"/>
                  <a:pt x="0" y="250198"/>
                </a:cubicBezTo>
                <a:lnTo>
                  <a:pt x="0" y="5416156"/>
                </a:lnTo>
                <a:lnTo>
                  <a:pt x="5658009" y="5416156"/>
                </a:lnTo>
                <a:lnTo>
                  <a:pt x="5778864" y="5416156"/>
                </a:ln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F66F09ED-0E3A-46C8-8204-8BF8D1D97803}"/>
              </a:ext>
            </a:extLst>
          </p:cNvPr>
          <p:cNvSpPr>
            <a:spLocks/>
          </p:cNvSpPr>
          <p:nvPr userDrawn="1"/>
        </p:nvSpPr>
        <p:spPr bwMode="auto">
          <a:xfrm>
            <a:off x="4763" y="1409700"/>
            <a:ext cx="6559550" cy="5445125"/>
          </a:xfrm>
          <a:custGeom>
            <a:avLst/>
            <a:gdLst>
              <a:gd name="T0" fmla="*/ 8124391 w 5295822"/>
              <a:gd name="T1" fmla="*/ 6744108 h 4396418"/>
              <a:gd name="T2" fmla="*/ 0 w 5295822"/>
              <a:gd name="T3" fmla="*/ 6744108 h 4396418"/>
              <a:gd name="T4" fmla="*/ 0 w 5295822"/>
              <a:gd name="T5" fmla="*/ 58979 h 4396418"/>
              <a:gd name="T6" fmla="*/ 662985 w 5295822"/>
              <a:gd name="T7" fmla="*/ 11585 h 4396418"/>
              <a:gd name="T8" fmla="*/ 1974356 w 5295822"/>
              <a:gd name="T9" fmla="*/ 768045 h 4396418"/>
              <a:gd name="T10" fmla="*/ 2431594 w 5295822"/>
              <a:gd name="T11" fmla="*/ 2883564 h 4396418"/>
              <a:gd name="T12" fmla="*/ 2475099 w 5295822"/>
              <a:gd name="T13" fmla="*/ 3500470 h 4396418"/>
              <a:gd name="T14" fmla="*/ 3048837 w 5295822"/>
              <a:gd name="T15" fmla="*/ 4938648 h 4396418"/>
              <a:gd name="T16" fmla="*/ 4996818 w 5295822"/>
              <a:gd name="T17" fmla="*/ 5613653 h 4396418"/>
              <a:gd name="T18" fmla="*/ 5137842 w 5295822"/>
              <a:gd name="T19" fmla="*/ 5620174 h 4396418"/>
              <a:gd name="T20" fmla="*/ 6021565 w 5295822"/>
              <a:gd name="T21" fmla="*/ 5666108 h 4396418"/>
              <a:gd name="T22" fmla="*/ 6628878 w 5295822"/>
              <a:gd name="T23" fmla="*/ 5764692 h 4396418"/>
              <a:gd name="T24" fmla="*/ 7073464 w 5295822"/>
              <a:gd name="T25" fmla="*/ 5918845 h 4396418"/>
              <a:gd name="T26" fmla="*/ 7771973 w 5295822"/>
              <a:gd name="T27" fmla="*/ 6390938 h 4396418"/>
              <a:gd name="T28" fmla="*/ 8124391 w 5295822"/>
              <a:gd name="T29" fmla="*/ 6744108 h 439641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295822" h="4396418">
                <a:moveTo>
                  <a:pt x="5295823" y="4396418"/>
                </a:moveTo>
                <a:lnTo>
                  <a:pt x="0" y="4396418"/>
                </a:lnTo>
                <a:lnTo>
                  <a:pt x="0" y="38448"/>
                </a:lnTo>
                <a:cubicBezTo>
                  <a:pt x="140269" y="827"/>
                  <a:pt x="287389" y="-8562"/>
                  <a:pt x="432162" y="7552"/>
                </a:cubicBezTo>
                <a:cubicBezTo>
                  <a:pt x="769225" y="45046"/>
                  <a:pt x="1093220" y="220905"/>
                  <a:pt x="1286969" y="500681"/>
                </a:cubicBezTo>
                <a:cubicBezTo>
                  <a:pt x="1558625" y="893065"/>
                  <a:pt x="1567253" y="1402816"/>
                  <a:pt x="1585016" y="1879767"/>
                </a:cubicBezTo>
                <a:cubicBezTo>
                  <a:pt x="1589965" y="2012169"/>
                  <a:pt x="1597705" y="2147743"/>
                  <a:pt x="1613375" y="2281922"/>
                </a:cubicBezTo>
                <a:cubicBezTo>
                  <a:pt x="1654231" y="2631039"/>
                  <a:pt x="1748822" y="2970576"/>
                  <a:pt x="1987361" y="3219456"/>
                </a:cubicBezTo>
                <a:cubicBezTo>
                  <a:pt x="2305075" y="3551000"/>
                  <a:pt x="2798584" y="3635885"/>
                  <a:pt x="3257138" y="3659485"/>
                </a:cubicBezTo>
                <a:cubicBezTo>
                  <a:pt x="3287716" y="3661071"/>
                  <a:pt x="3318359" y="3662467"/>
                  <a:pt x="3349064" y="3663736"/>
                </a:cubicBezTo>
                <a:cubicBezTo>
                  <a:pt x="3540594" y="3671792"/>
                  <a:pt x="3734533" y="3675853"/>
                  <a:pt x="3925111" y="3693680"/>
                </a:cubicBezTo>
                <a:cubicBezTo>
                  <a:pt x="4059416" y="3706178"/>
                  <a:pt x="4192008" y="3725527"/>
                  <a:pt x="4320984" y="3757946"/>
                </a:cubicBezTo>
                <a:cubicBezTo>
                  <a:pt x="4420016" y="3782815"/>
                  <a:pt x="4516891" y="3815360"/>
                  <a:pt x="4610784" y="3858437"/>
                </a:cubicBezTo>
                <a:cubicBezTo>
                  <a:pt x="4779157" y="3935708"/>
                  <a:pt x="4928625" y="4042733"/>
                  <a:pt x="5066102" y="4166190"/>
                </a:cubicBezTo>
                <a:cubicBezTo>
                  <a:pt x="5146355" y="4238196"/>
                  <a:pt x="5222485" y="4315848"/>
                  <a:pt x="5295823" y="4396418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0C39AC04-00CF-0BEF-46A5-B64BBC9FD28C}"/>
              </a:ext>
            </a:extLst>
          </p:cNvPr>
          <p:cNvSpPr>
            <a:spLocks/>
          </p:cNvSpPr>
          <p:nvPr userDrawn="1"/>
        </p:nvSpPr>
        <p:spPr bwMode="auto">
          <a:xfrm>
            <a:off x="3956050" y="4679950"/>
            <a:ext cx="1285875" cy="1160463"/>
          </a:xfrm>
          <a:custGeom>
            <a:avLst/>
            <a:gdLst>
              <a:gd name="T0" fmla="*/ 823847 w 1038854"/>
              <a:gd name="T1" fmla="*/ 1252915 h 936228"/>
              <a:gd name="T2" fmla="*/ 1233018 w 1038854"/>
              <a:gd name="T3" fmla="*/ 1435629 h 936228"/>
              <a:gd name="T4" fmla="*/ 1586849 w 1038854"/>
              <a:gd name="T5" fmla="*/ 1220872 h 936228"/>
              <a:gd name="T6" fmla="*/ 1363637 w 1038854"/>
              <a:gd name="T7" fmla="*/ 804800 h 936228"/>
              <a:gd name="T8" fmla="*/ 89634 w 1038854"/>
              <a:gd name="T9" fmla="*/ 123616 h 936228"/>
              <a:gd name="T10" fmla="*/ 823847 w 1038854"/>
              <a:gd name="T11" fmla="*/ 1252915 h 9362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38854" h="936228">
                <a:moveTo>
                  <a:pt x="537385" y="816122"/>
                </a:moveTo>
                <a:cubicBezTo>
                  <a:pt x="619668" y="870111"/>
                  <a:pt x="706329" y="925622"/>
                  <a:pt x="804282" y="935138"/>
                </a:cubicBezTo>
                <a:cubicBezTo>
                  <a:pt x="902236" y="944654"/>
                  <a:pt x="1013893" y="891364"/>
                  <a:pt x="1035082" y="795250"/>
                </a:cubicBezTo>
                <a:cubicBezTo>
                  <a:pt x="1058301" y="689938"/>
                  <a:pt x="969991" y="595981"/>
                  <a:pt x="889484" y="524229"/>
                </a:cubicBezTo>
                <a:cubicBezTo>
                  <a:pt x="722380" y="375206"/>
                  <a:pt x="279750" y="-211943"/>
                  <a:pt x="58467" y="80521"/>
                </a:cubicBezTo>
                <a:cubicBezTo>
                  <a:pt x="-171190" y="384214"/>
                  <a:pt x="336149" y="684165"/>
                  <a:pt x="537385" y="816122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9" name="Graphic 11">
            <a:extLst>
              <a:ext uri="{FF2B5EF4-FFF2-40B4-BE49-F238E27FC236}">
                <a16:creationId xmlns:a16="http://schemas.microsoft.com/office/drawing/2014/main" id="{4AFE6B76-0A09-4A67-DEF3-4E41C627DF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400800" y="365125"/>
            <a:ext cx="49530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PpHolder7"/>
          <p:cNvSpPr>
            <a:spLocks noGrp="1"/>
          </p:cNvSpPr>
          <p:nvPr>
            <p:ph type="pic" sz="quarter" idx="10"/>
          </p:nvPr>
        </p:nvSpPr>
        <p:spPr>
          <a:xfrm>
            <a:off x="767755" y="832104"/>
            <a:ext cx="4741972" cy="5016971"/>
          </a:xfrm>
          <a:custGeom>
            <a:avLst/>
            <a:gdLst>
              <a:gd name="connsiteX0" fmla="*/ 4526439 w 4741972"/>
              <a:gd name="connsiteY0" fmla="*/ 4079790 h 5016971"/>
              <a:gd name="connsiteX1" fmla="*/ 4734458 w 4741972"/>
              <a:gd name="connsiteY1" fmla="*/ 4226370 h 5016971"/>
              <a:gd name="connsiteX2" fmla="*/ 4594888 w 4741972"/>
              <a:gd name="connsiteY2" fmla="*/ 4474564 h 5016971"/>
              <a:gd name="connsiteX3" fmla="*/ 4346691 w 4741972"/>
              <a:gd name="connsiteY3" fmla="*/ 4334996 h 5016971"/>
              <a:gd name="connsiteX4" fmla="*/ 4486262 w 4741972"/>
              <a:gd name="connsiteY4" fmla="*/ 4086797 h 5016971"/>
              <a:gd name="connsiteX5" fmla="*/ 4526439 w 4741972"/>
              <a:gd name="connsiteY5" fmla="*/ 4079790 h 5016971"/>
              <a:gd name="connsiteX6" fmla="*/ 1045315 w 4741972"/>
              <a:gd name="connsiteY6" fmla="*/ 1338598 h 5016971"/>
              <a:gd name="connsiteX7" fmla="*/ 1129545 w 4741972"/>
              <a:gd name="connsiteY7" fmla="*/ 1411335 h 5016971"/>
              <a:gd name="connsiteX8" fmla="*/ 1059761 w 4741972"/>
              <a:gd name="connsiteY8" fmla="*/ 1535432 h 5016971"/>
              <a:gd name="connsiteX9" fmla="*/ 935663 w 4741972"/>
              <a:gd name="connsiteY9" fmla="*/ 1465648 h 5016971"/>
              <a:gd name="connsiteX10" fmla="*/ 1005448 w 4741972"/>
              <a:gd name="connsiteY10" fmla="*/ 1341550 h 5016971"/>
              <a:gd name="connsiteX11" fmla="*/ 1045315 w 4741972"/>
              <a:gd name="connsiteY11" fmla="*/ 1338598 h 5016971"/>
              <a:gd name="connsiteX12" fmla="*/ 1795651 w 4741972"/>
              <a:gd name="connsiteY12" fmla="*/ 274459 h 5016971"/>
              <a:gd name="connsiteX13" fmla="*/ 2007756 w 4741972"/>
              <a:gd name="connsiteY13" fmla="*/ 355669 h 5016971"/>
              <a:gd name="connsiteX14" fmla="*/ 2023363 w 4741972"/>
              <a:gd name="connsiteY14" fmla="*/ 623538 h 5016971"/>
              <a:gd name="connsiteX15" fmla="*/ 1825907 w 4741972"/>
              <a:gd name="connsiteY15" fmla="*/ 823682 h 5016971"/>
              <a:gd name="connsiteX16" fmla="*/ 1065016 w 4741972"/>
              <a:gd name="connsiteY16" fmla="*/ 880703 h 5016971"/>
              <a:gd name="connsiteX17" fmla="*/ 1715677 w 4741972"/>
              <a:gd name="connsiteY17" fmla="*/ 280840 h 5016971"/>
              <a:gd name="connsiteX18" fmla="*/ 1795651 w 4741972"/>
              <a:gd name="connsiteY18" fmla="*/ 274459 h 5016971"/>
              <a:gd name="connsiteX19" fmla="*/ 3392250 w 4741972"/>
              <a:gd name="connsiteY19" fmla="*/ 1134 h 5016971"/>
              <a:gd name="connsiteX20" fmla="*/ 4254749 w 4741972"/>
              <a:gd name="connsiteY20" fmla="*/ 344275 h 5016971"/>
              <a:gd name="connsiteX21" fmla="*/ 4714135 w 4741972"/>
              <a:gd name="connsiteY21" fmla="*/ 1311958 h 5016971"/>
              <a:gd name="connsiteX22" fmla="*/ 3580827 w 4741972"/>
              <a:gd name="connsiteY22" fmla="*/ 4359154 h 5016971"/>
              <a:gd name="connsiteX23" fmla="*/ 2453293 w 4741972"/>
              <a:gd name="connsiteY23" fmla="*/ 4999267 h 5016971"/>
              <a:gd name="connsiteX24" fmla="*/ 1466344 w 4741972"/>
              <a:gd name="connsiteY24" fmla="*/ 4863333 h 5016971"/>
              <a:gd name="connsiteX25" fmla="*/ 942 w 4741972"/>
              <a:gd name="connsiteY25" fmla="*/ 3225754 h 5016971"/>
              <a:gd name="connsiteX26" fmla="*/ 779554 w 4741972"/>
              <a:gd name="connsiteY26" fmla="*/ 1922997 h 5016971"/>
              <a:gd name="connsiteX27" fmla="*/ 1424280 w 4741972"/>
              <a:gd name="connsiteY27" fmla="*/ 1633268 h 5016971"/>
              <a:gd name="connsiteX28" fmla="*/ 2280870 w 4741972"/>
              <a:gd name="connsiteY28" fmla="*/ 742816 h 5016971"/>
              <a:gd name="connsiteX29" fmla="*/ 3257518 w 4741972"/>
              <a:gd name="connsiteY29" fmla="*/ 17048 h 5016971"/>
              <a:gd name="connsiteX30" fmla="*/ 3392250 w 4741972"/>
              <a:gd name="connsiteY30" fmla="*/ 1134 h 50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41972" h="5016971">
                <a:moveTo>
                  <a:pt x="4526439" y="4079790"/>
                </a:moveTo>
                <a:cubicBezTo>
                  <a:pt x="4619852" y="4073120"/>
                  <a:pt x="4708210" y="4132672"/>
                  <a:pt x="4734458" y="4226370"/>
                </a:cubicBezTo>
                <a:cubicBezTo>
                  <a:pt x="4764453" y="4333446"/>
                  <a:pt x="4701964" y="4444569"/>
                  <a:pt x="4594888" y="4474564"/>
                </a:cubicBezTo>
                <a:cubicBezTo>
                  <a:pt x="4487805" y="4504562"/>
                  <a:pt x="4376686" y="4442072"/>
                  <a:pt x="4346691" y="4334996"/>
                </a:cubicBezTo>
                <a:cubicBezTo>
                  <a:pt x="4316693" y="4227913"/>
                  <a:pt x="4379179" y="4116795"/>
                  <a:pt x="4486262" y="4086797"/>
                </a:cubicBezTo>
                <a:cubicBezTo>
                  <a:pt x="4499647" y="4083048"/>
                  <a:pt x="4513094" y="4080743"/>
                  <a:pt x="4526439" y="4079790"/>
                </a:cubicBezTo>
                <a:close/>
                <a:moveTo>
                  <a:pt x="1045315" y="1338598"/>
                </a:moveTo>
                <a:cubicBezTo>
                  <a:pt x="1084231" y="1343568"/>
                  <a:pt x="1118297" y="1371181"/>
                  <a:pt x="1129545" y="1411335"/>
                </a:cubicBezTo>
                <a:cubicBezTo>
                  <a:pt x="1144543" y="1464873"/>
                  <a:pt x="1113299" y="1520434"/>
                  <a:pt x="1059761" y="1535432"/>
                </a:cubicBezTo>
                <a:cubicBezTo>
                  <a:pt x="1006222" y="1550430"/>
                  <a:pt x="950661" y="1519186"/>
                  <a:pt x="935663" y="1465648"/>
                </a:cubicBezTo>
                <a:cubicBezTo>
                  <a:pt x="920665" y="1412109"/>
                  <a:pt x="951910" y="1356548"/>
                  <a:pt x="1005448" y="1341550"/>
                </a:cubicBezTo>
                <a:cubicBezTo>
                  <a:pt x="1018832" y="1337801"/>
                  <a:pt x="1032343" y="1336942"/>
                  <a:pt x="1045315" y="1338598"/>
                </a:cubicBezTo>
                <a:close/>
                <a:moveTo>
                  <a:pt x="1795651" y="274459"/>
                </a:moveTo>
                <a:cubicBezTo>
                  <a:pt x="1876556" y="274386"/>
                  <a:pt x="1957007" y="295293"/>
                  <a:pt x="2007756" y="355669"/>
                </a:cubicBezTo>
                <a:cubicBezTo>
                  <a:pt x="2068711" y="428222"/>
                  <a:pt x="2066207" y="539075"/>
                  <a:pt x="2023363" y="623538"/>
                </a:cubicBezTo>
                <a:cubicBezTo>
                  <a:pt x="1980514" y="708000"/>
                  <a:pt x="1904383" y="770644"/>
                  <a:pt x="1825907" y="823682"/>
                </a:cubicBezTo>
                <a:cubicBezTo>
                  <a:pt x="1673442" y="926690"/>
                  <a:pt x="1048562" y="1284783"/>
                  <a:pt x="1065016" y="880703"/>
                </a:cubicBezTo>
                <a:cubicBezTo>
                  <a:pt x="1077587" y="571472"/>
                  <a:pt x="1438955" y="323340"/>
                  <a:pt x="1715677" y="280840"/>
                </a:cubicBezTo>
                <a:cubicBezTo>
                  <a:pt x="1741663" y="276839"/>
                  <a:pt x="1768682" y="274483"/>
                  <a:pt x="1795651" y="274459"/>
                </a:cubicBezTo>
                <a:close/>
                <a:moveTo>
                  <a:pt x="3392250" y="1134"/>
                </a:moveTo>
                <a:cubicBezTo>
                  <a:pt x="3707753" y="-13932"/>
                  <a:pt x="4026675" y="122332"/>
                  <a:pt x="4254749" y="344275"/>
                </a:cubicBezTo>
                <a:cubicBezTo>
                  <a:pt x="4515407" y="597927"/>
                  <a:pt x="4664129" y="951769"/>
                  <a:pt x="4714135" y="1311958"/>
                </a:cubicBezTo>
                <a:cubicBezTo>
                  <a:pt x="4864800" y="2396663"/>
                  <a:pt x="4341084" y="3603344"/>
                  <a:pt x="3580827" y="4359154"/>
                </a:cubicBezTo>
                <a:cubicBezTo>
                  <a:pt x="3269189" y="4669008"/>
                  <a:pt x="2887581" y="4931697"/>
                  <a:pt x="2453293" y="4999267"/>
                </a:cubicBezTo>
                <a:cubicBezTo>
                  <a:pt x="2121342" y="5050939"/>
                  <a:pt x="1779644" y="4984664"/>
                  <a:pt x="1466344" y="4863333"/>
                </a:cubicBezTo>
                <a:cubicBezTo>
                  <a:pt x="717276" y="4573033"/>
                  <a:pt x="-30225" y="4127884"/>
                  <a:pt x="942" y="3225754"/>
                </a:cubicBezTo>
                <a:cubicBezTo>
                  <a:pt x="19024" y="2702778"/>
                  <a:pt x="296927" y="2180427"/>
                  <a:pt x="779554" y="1922997"/>
                </a:cubicBezTo>
                <a:cubicBezTo>
                  <a:pt x="987579" y="1812015"/>
                  <a:pt x="1219775" y="1750679"/>
                  <a:pt x="1424280" y="1633268"/>
                </a:cubicBezTo>
                <a:cubicBezTo>
                  <a:pt x="1783933" y="1426763"/>
                  <a:pt x="2024587" y="1068908"/>
                  <a:pt x="2280870" y="742816"/>
                </a:cubicBezTo>
                <a:cubicBezTo>
                  <a:pt x="2537151" y="416729"/>
                  <a:pt x="2850142" y="94766"/>
                  <a:pt x="3257518" y="17048"/>
                </a:cubicBezTo>
                <a:cubicBezTo>
                  <a:pt x="3302176" y="8527"/>
                  <a:pt x="3347178" y="3287"/>
                  <a:pt x="3392250" y="1134"/>
                </a:cubicBezTo>
                <a:close/>
              </a:path>
            </a:pathLst>
          </a:custGeom>
          <a:solidFill>
            <a:schemeClr val="bg1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10000"/>
              </a:prstClr>
            </a:outerShdw>
          </a:effectLst>
        </p:spPr>
        <p:txBody>
          <a:bodyPr rtlCol="0" anchor="ctr">
            <a:noAutofit/>
          </a:bodyPr>
          <a:lstStyle>
            <a:lvl1pPr>
              <a:defRPr lang="en-US" noProof="0">
                <a:solidFill>
                  <a:schemeClr val="tx1"/>
                </a:solidFill>
                <a:latin typeface="Open Sans" panose="020F0502020204030204" pitchFamily="34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Date Placeholder 201">
            <a:extLst>
              <a:ext uri="{FF2B5EF4-FFF2-40B4-BE49-F238E27FC236}">
                <a16:creationId xmlns:a16="http://schemas.microsoft.com/office/drawing/2014/main" id="{A60DAAC2-E6FB-12CF-C545-7BA16A0862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832F4F-2325-A0FC-B5DB-7951D86CC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8FFA6CCA-4FB3-734F-ACBD-FB6D1FFEA8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899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Ad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8">
            <a:extLst>
              <a:ext uri="{FF2B5EF4-FFF2-40B4-BE49-F238E27FC236}">
                <a16:creationId xmlns:a16="http://schemas.microsoft.com/office/drawing/2014/main" id="{361C458A-8FC2-0142-9E71-6B829E5D7EBB}"/>
              </a:ext>
            </a:extLst>
          </p:cNvPr>
          <p:cNvSpPr>
            <a:spLocks/>
          </p:cNvSpPr>
          <p:nvPr userDrawn="1"/>
        </p:nvSpPr>
        <p:spPr bwMode="auto">
          <a:xfrm>
            <a:off x="0" y="146050"/>
            <a:ext cx="7158038" cy="6708775"/>
          </a:xfrm>
          <a:custGeom>
            <a:avLst/>
            <a:gdLst>
              <a:gd name="T0" fmla="*/ 8865652 w 5778864"/>
              <a:gd name="T1" fmla="*/ 8309214 h 5416155"/>
              <a:gd name="T2" fmla="*/ 8772608 w 5778864"/>
              <a:gd name="T3" fmla="*/ 8223760 h 5416155"/>
              <a:gd name="T4" fmla="*/ 8303679 w 5778864"/>
              <a:gd name="T5" fmla="*/ 7956009 h 5416155"/>
              <a:gd name="T6" fmla="*/ 7078215 w 5778864"/>
              <a:gd name="T7" fmla="*/ 7721935 h 5416155"/>
              <a:gd name="T8" fmla="*/ 5489327 w 5778864"/>
              <a:gd name="T9" fmla="*/ 7185166 h 5416155"/>
              <a:gd name="T10" fmla="*/ 5431612 w 5778864"/>
              <a:gd name="T11" fmla="*/ 7127743 h 5416155"/>
              <a:gd name="T12" fmla="*/ 4713522 w 5778864"/>
              <a:gd name="T13" fmla="*/ 5915028 h 5416155"/>
              <a:gd name="T14" fmla="*/ 2837515 w 5778864"/>
              <a:gd name="T15" fmla="*/ 5100776 h 5416155"/>
              <a:gd name="T16" fmla="*/ 2644415 w 5778864"/>
              <a:gd name="T17" fmla="*/ 5065251 h 5416155"/>
              <a:gd name="T18" fmla="*/ 946520 w 5778864"/>
              <a:gd name="T19" fmla="*/ 4309495 h 5416155"/>
              <a:gd name="T20" fmla="*/ 540076 w 5778864"/>
              <a:gd name="T21" fmla="*/ 3114785 h 5416155"/>
              <a:gd name="T22" fmla="*/ 662711 w 5778864"/>
              <a:gd name="T23" fmla="*/ 1844356 h 5416155"/>
              <a:gd name="T24" fmla="*/ 708358 w 5778864"/>
              <a:gd name="T25" fmla="*/ 1576020 h 5416155"/>
              <a:gd name="T26" fmla="*/ 869143 w 5778864"/>
              <a:gd name="T27" fmla="*/ 894135 h 5416155"/>
              <a:gd name="T28" fmla="*/ 852404 w 5778864"/>
              <a:gd name="T29" fmla="*/ 296733 h 5416155"/>
              <a:gd name="T30" fmla="*/ 343570 w 5778864"/>
              <a:gd name="T31" fmla="*/ 9126 h 5416155"/>
              <a:gd name="T32" fmla="*/ 0 w 5778864"/>
              <a:gd name="T33" fmla="*/ 383842 h 5416155"/>
              <a:gd name="T34" fmla="*/ 0 w 5778864"/>
              <a:gd name="T35" fmla="*/ 8309214 h 5416155"/>
              <a:gd name="T36" fmla="*/ 8680243 w 5778864"/>
              <a:gd name="T37" fmla="*/ 8309214 h 5416155"/>
              <a:gd name="T38" fmla="*/ 8865652 w 5778864"/>
              <a:gd name="T39" fmla="*/ 8309214 h 541615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5778864" h="5416155">
                <a:moveTo>
                  <a:pt x="5778864" y="5416156"/>
                </a:moveTo>
                <a:cubicBezTo>
                  <a:pt x="5759642" y="5396553"/>
                  <a:pt x="5739341" y="5377965"/>
                  <a:pt x="5718215" y="5360455"/>
                </a:cubicBezTo>
                <a:cubicBezTo>
                  <a:pt x="5626923" y="5284833"/>
                  <a:pt x="5523513" y="5228688"/>
                  <a:pt x="5412555" y="5185928"/>
                </a:cubicBezTo>
                <a:cubicBezTo>
                  <a:pt x="5166086" y="5090957"/>
                  <a:pt x="4882757" y="5062154"/>
                  <a:pt x="4613766" y="5033352"/>
                </a:cubicBezTo>
                <a:cubicBezTo>
                  <a:pt x="4242000" y="4993511"/>
                  <a:pt x="3839846" y="4928230"/>
                  <a:pt x="3578087" y="4683473"/>
                </a:cubicBezTo>
                <a:cubicBezTo>
                  <a:pt x="3565208" y="4671419"/>
                  <a:pt x="3552647" y="4658985"/>
                  <a:pt x="3540467" y="4646043"/>
                </a:cubicBezTo>
                <a:cubicBezTo>
                  <a:pt x="3326797" y="4419304"/>
                  <a:pt x="3268176" y="4095944"/>
                  <a:pt x="3072397" y="3855565"/>
                </a:cubicBezTo>
                <a:cubicBezTo>
                  <a:pt x="2793382" y="3513172"/>
                  <a:pt x="2301395" y="3406020"/>
                  <a:pt x="1849566" y="3324815"/>
                </a:cubicBezTo>
                <a:cubicBezTo>
                  <a:pt x="1807886" y="3317329"/>
                  <a:pt x="1765887" y="3309653"/>
                  <a:pt x="1723699" y="3301659"/>
                </a:cubicBezTo>
                <a:cubicBezTo>
                  <a:pt x="1308730" y="3223182"/>
                  <a:pt x="879359" y="3113175"/>
                  <a:pt x="616966" y="2809038"/>
                </a:cubicBezTo>
                <a:cubicBezTo>
                  <a:pt x="430703" y="2593210"/>
                  <a:pt x="359014" y="2307598"/>
                  <a:pt x="352036" y="2030296"/>
                </a:cubicBezTo>
                <a:cubicBezTo>
                  <a:pt x="345057" y="1752931"/>
                  <a:pt x="397015" y="1477723"/>
                  <a:pt x="431972" y="1202198"/>
                </a:cubicBezTo>
                <a:cubicBezTo>
                  <a:pt x="439521" y="1142817"/>
                  <a:pt x="449799" y="1084704"/>
                  <a:pt x="461726" y="1027290"/>
                </a:cubicBezTo>
                <a:cubicBezTo>
                  <a:pt x="492621" y="878774"/>
                  <a:pt x="534302" y="734572"/>
                  <a:pt x="566530" y="582820"/>
                </a:cubicBezTo>
                <a:cubicBezTo>
                  <a:pt x="593874" y="453527"/>
                  <a:pt x="608909" y="315352"/>
                  <a:pt x="555619" y="193418"/>
                </a:cubicBezTo>
                <a:cubicBezTo>
                  <a:pt x="502264" y="71484"/>
                  <a:pt x="360664" y="-25391"/>
                  <a:pt x="223948" y="5949"/>
                </a:cubicBezTo>
                <a:cubicBezTo>
                  <a:pt x="106962" y="32721"/>
                  <a:pt x="30896" y="141143"/>
                  <a:pt x="0" y="250198"/>
                </a:cubicBezTo>
                <a:lnTo>
                  <a:pt x="0" y="5416156"/>
                </a:lnTo>
                <a:lnTo>
                  <a:pt x="5658009" y="5416156"/>
                </a:lnTo>
                <a:lnTo>
                  <a:pt x="5778864" y="5416156"/>
                </a:ln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7B50EF8D-9B19-6940-97E7-EC3EF0D02B07}"/>
              </a:ext>
            </a:extLst>
          </p:cNvPr>
          <p:cNvSpPr>
            <a:spLocks/>
          </p:cNvSpPr>
          <p:nvPr userDrawn="1"/>
        </p:nvSpPr>
        <p:spPr bwMode="auto">
          <a:xfrm>
            <a:off x="4763" y="1409700"/>
            <a:ext cx="6559550" cy="5445125"/>
          </a:xfrm>
          <a:custGeom>
            <a:avLst/>
            <a:gdLst>
              <a:gd name="T0" fmla="*/ 8124391 w 5295822"/>
              <a:gd name="T1" fmla="*/ 6744108 h 4396418"/>
              <a:gd name="T2" fmla="*/ 0 w 5295822"/>
              <a:gd name="T3" fmla="*/ 6744108 h 4396418"/>
              <a:gd name="T4" fmla="*/ 0 w 5295822"/>
              <a:gd name="T5" fmla="*/ 58979 h 4396418"/>
              <a:gd name="T6" fmla="*/ 662985 w 5295822"/>
              <a:gd name="T7" fmla="*/ 11585 h 4396418"/>
              <a:gd name="T8" fmla="*/ 1974356 w 5295822"/>
              <a:gd name="T9" fmla="*/ 768045 h 4396418"/>
              <a:gd name="T10" fmla="*/ 2431594 w 5295822"/>
              <a:gd name="T11" fmla="*/ 2883564 h 4396418"/>
              <a:gd name="T12" fmla="*/ 2475099 w 5295822"/>
              <a:gd name="T13" fmla="*/ 3500470 h 4396418"/>
              <a:gd name="T14" fmla="*/ 3048837 w 5295822"/>
              <a:gd name="T15" fmla="*/ 4938648 h 4396418"/>
              <a:gd name="T16" fmla="*/ 4996818 w 5295822"/>
              <a:gd name="T17" fmla="*/ 5613653 h 4396418"/>
              <a:gd name="T18" fmla="*/ 5137842 w 5295822"/>
              <a:gd name="T19" fmla="*/ 5620174 h 4396418"/>
              <a:gd name="T20" fmla="*/ 6021565 w 5295822"/>
              <a:gd name="T21" fmla="*/ 5666108 h 4396418"/>
              <a:gd name="T22" fmla="*/ 6628878 w 5295822"/>
              <a:gd name="T23" fmla="*/ 5764692 h 4396418"/>
              <a:gd name="T24" fmla="*/ 7073464 w 5295822"/>
              <a:gd name="T25" fmla="*/ 5918845 h 4396418"/>
              <a:gd name="T26" fmla="*/ 7771973 w 5295822"/>
              <a:gd name="T27" fmla="*/ 6390938 h 4396418"/>
              <a:gd name="T28" fmla="*/ 8124391 w 5295822"/>
              <a:gd name="T29" fmla="*/ 6744108 h 439641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295822" h="4396418">
                <a:moveTo>
                  <a:pt x="5295823" y="4396418"/>
                </a:moveTo>
                <a:lnTo>
                  <a:pt x="0" y="4396418"/>
                </a:lnTo>
                <a:lnTo>
                  <a:pt x="0" y="38448"/>
                </a:lnTo>
                <a:cubicBezTo>
                  <a:pt x="140269" y="827"/>
                  <a:pt x="287389" y="-8562"/>
                  <a:pt x="432162" y="7552"/>
                </a:cubicBezTo>
                <a:cubicBezTo>
                  <a:pt x="769225" y="45046"/>
                  <a:pt x="1093220" y="220905"/>
                  <a:pt x="1286969" y="500681"/>
                </a:cubicBezTo>
                <a:cubicBezTo>
                  <a:pt x="1558625" y="893065"/>
                  <a:pt x="1567253" y="1402816"/>
                  <a:pt x="1585016" y="1879767"/>
                </a:cubicBezTo>
                <a:cubicBezTo>
                  <a:pt x="1589965" y="2012169"/>
                  <a:pt x="1597705" y="2147743"/>
                  <a:pt x="1613375" y="2281922"/>
                </a:cubicBezTo>
                <a:cubicBezTo>
                  <a:pt x="1654231" y="2631039"/>
                  <a:pt x="1748822" y="2970576"/>
                  <a:pt x="1987361" y="3219456"/>
                </a:cubicBezTo>
                <a:cubicBezTo>
                  <a:pt x="2305075" y="3551000"/>
                  <a:pt x="2798584" y="3635885"/>
                  <a:pt x="3257138" y="3659485"/>
                </a:cubicBezTo>
                <a:cubicBezTo>
                  <a:pt x="3287716" y="3661071"/>
                  <a:pt x="3318359" y="3662467"/>
                  <a:pt x="3349064" y="3663736"/>
                </a:cubicBezTo>
                <a:cubicBezTo>
                  <a:pt x="3540594" y="3671792"/>
                  <a:pt x="3734533" y="3675853"/>
                  <a:pt x="3925111" y="3693680"/>
                </a:cubicBezTo>
                <a:cubicBezTo>
                  <a:pt x="4059416" y="3706178"/>
                  <a:pt x="4192008" y="3725527"/>
                  <a:pt x="4320984" y="3757946"/>
                </a:cubicBezTo>
                <a:cubicBezTo>
                  <a:pt x="4420016" y="3782815"/>
                  <a:pt x="4516891" y="3815360"/>
                  <a:pt x="4610784" y="3858437"/>
                </a:cubicBezTo>
                <a:cubicBezTo>
                  <a:pt x="4779157" y="3935708"/>
                  <a:pt x="4928625" y="4042733"/>
                  <a:pt x="5066102" y="4166190"/>
                </a:cubicBezTo>
                <a:cubicBezTo>
                  <a:pt x="5146355" y="4238196"/>
                  <a:pt x="5222485" y="4315848"/>
                  <a:pt x="5295823" y="4396418"/>
                </a:cubicBez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69A860-5E11-3B20-5A55-FD6CDB0C1418}"/>
              </a:ext>
            </a:extLst>
          </p:cNvPr>
          <p:cNvSpPr/>
          <p:nvPr userDrawn="1"/>
        </p:nvSpPr>
        <p:spPr>
          <a:xfrm>
            <a:off x="577850" y="631825"/>
            <a:ext cx="5122863" cy="5419725"/>
          </a:xfrm>
          <a:custGeom>
            <a:avLst/>
            <a:gdLst>
              <a:gd name="connsiteX0" fmla="*/ 4890164 w 5123016"/>
              <a:gd name="connsiteY0" fmla="*/ 4407311 h 5419728"/>
              <a:gd name="connsiteX1" fmla="*/ 5114898 w 5123016"/>
              <a:gd name="connsiteY1" fmla="*/ 4565659 h 5419728"/>
              <a:gd name="connsiteX2" fmla="*/ 4964113 w 5123016"/>
              <a:gd name="connsiteY2" fmla="*/ 4833777 h 5419728"/>
              <a:gd name="connsiteX3" fmla="*/ 4695972 w 5123016"/>
              <a:gd name="connsiteY3" fmla="*/ 4683005 h 5419728"/>
              <a:gd name="connsiteX4" fmla="*/ 4846759 w 5123016"/>
              <a:gd name="connsiteY4" fmla="*/ 4414881 h 5419728"/>
              <a:gd name="connsiteX5" fmla="*/ 4890164 w 5123016"/>
              <a:gd name="connsiteY5" fmla="*/ 4407311 h 5419728"/>
              <a:gd name="connsiteX6" fmla="*/ 1129312 w 5123016"/>
              <a:gd name="connsiteY6" fmla="*/ 1446059 h 5419728"/>
              <a:gd name="connsiteX7" fmla="*/ 1220310 w 5123016"/>
              <a:gd name="connsiteY7" fmla="*/ 1524636 h 5419728"/>
              <a:gd name="connsiteX8" fmla="*/ 1144919 w 5123016"/>
              <a:gd name="connsiteY8" fmla="*/ 1658695 h 5419728"/>
              <a:gd name="connsiteX9" fmla="*/ 1010849 w 5123016"/>
              <a:gd name="connsiteY9" fmla="*/ 1583309 h 5419728"/>
              <a:gd name="connsiteX10" fmla="*/ 1086242 w 5123016"/>
              <a:gd name="connsiteY10" fmla="*/ 1449248 h 5419728"/>
              <a:gd name="connsiteX11" fmla="*/ 1129312 w 5123016"/>
              <a:gd name="connsiteY11" fmla="*/ 1446059 h 5419728"/>
              <a:gd name="connsiteX12" fmla="*/ 1939942 w 5123016"/>
              <a:gd name="connsiteY12" fmla="*/ 296492 h 5419728"/>
              <a:gd name="connsiteX13" fmla="*/ 2169091 w 5123016"/>
              <a:gd name="connsiteY13" fmla="*/ 384222 h 5419728"/>
              <a:gd name="connsiteX14" fmla="*/ 2185952 w 5123016"/>
              <a:gd name="connsiteY14" fmla="*/ 673595 h 5419728"/>
              <a:gd name="connsiteX15" fmla="*/ 1972629 w 5123016"/>
              <a:gd name="connsiteY15" fmla="*/ 889806 h 5419728"/>
              <a:gd name="connsiteX16" fmla="*/ 1150596 w 5123016"/>
              <a:gd name="connsiteY16" fmla="*/ 951405 h 5419728"/>
              <a:gd name="connsiteX17" fmla="*/ 1853541 w 5123016"/>
              <a:gd name="connsiteY17" fmla="*/ 303386 h 5419728"/>
              <a:gd name="connsiteX18" fmla="*/ 1939942 w 5123016"/>
              <a:gd name="connsiteY18" fmla="*/ 296492 h 5419728"/>
              <a:gd name="connsiteX19" fmla="*/ 3664836 w 5123016"/>
              <a:gd name="connsiteY19" fmla="*/ 1225 h 5419728"/>
              <a:gd name="connsiteX20" fmla="*/ 4596642 w 5123016"/>
              <a:gd name="connsiteY20" fmla="*/ 371913 h 5419728"/>
              <a:gd name="connsiteX21" fmla="*/ 5092942 w 5123016"/>
              <a:gd name="connsiteY21" fmla="*/ 1417281 h 5419728"/>
              <a:gd name="connsiteX22" fmla="*/ 3868567 w 5123016"/>
              <a:gd name="connsiteY22" fmla="*/ 4709102 h 5419728"/>
              <a:gd name="connsiteX23" fmla="*/ 2650429 w 5123016"/>
              <a:gd name="connsiteY23" fmla="*/ 5400603 h 5419728"/>
              <a:gd name="connsiteX24" fmla="*/ 1584173 w 5123016"/>
              <a:gd name="connsiteY24" fmla="*/ 5253756 h 5419728"/>
              <a:gd name="connsiteX25" fmla="*/ 1018 w 5123016"/>
              <a:gd name="connsiteY25" fmla="*/ 3484714 h 5419728"/>
              <a:gd name="connsiteX26" fmla="*/ 842196 w 5123016"/>
              <a:gd name="connsiteY26" fmla="*/ 2077373 h 5419728"/>
              <a:gd name="connsiteX27" fmla="*/ 1538729 w 5123016"/>
              <a:gd name="connsiteY27" fmla="*/ 1764385 h 5419728"/>
              <a:gd name="connsiteX28" fmla="*/ 2464151 w 5123016"/>
              <a:gd name="connsiteY28" fmla="*/ 802449 h 5419728"/>
              <a:gd name="connsiteX29" fmla="*/ 3519278 w 5123016"/>
              <a:gd name="connsiteY29" fmla="*/ 18417 h 5419728"/>
              <a:gd name="connsiteX30" fmla="*/ 3664836 w 5123016"/>
              <a:gd name="connsiteY30" fmla="*/ 1225 h 541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23016" h="5419728">
                <a:moveTo>
                  <a:pt x="4890164" y="4407311"/>
                </a:moveTo>
                <a:cubicBezTo>
                  <a:pt x="4991083" y="4400106"/>
                  <a:pt x="5086541" y="4464439"/>
                  <a:pt x="5114898" y="4565659"/>
                </a:cubicBezTo>
                <a:cubicBezTo>
                  <a:pt x="5147304" y="4681331"/>
                  <a:pt x="5079793" y="4801374"/>
                  <a:pt x="4964113" y="4833777"/>
                </a:cubicBezTo>
                <a:cubicBezTo>
                  <a:pt x="4848426" y="4866184"/>
                  <a:pt x="4728377" y="4798677"/>
                  <a:pt x="4695972" y="4683005"/>
                </a:cubicBezTo>
                <a:cubicBezTo>
                  <a:pt x="4663564" y="4567326"/>
                  <a:pt x="4731071" y="4447287"/>
                  <a:pt x="4846759" y="4414881"/>
                </a:cubicBezTo>
                <a:cubicBezTo>
                  <a:pt x="4861219" y="4410831"/>
                  <a:pt x="4875747" y="4408341"/>
                  <a:pt x="4890164" y="4407311"/>
                </a:cubicBezTo>
                <a:close/>
                <a:moveTo>
                  <a:pt x="1129312" y="1446059"/>
                </a:moveTo>
                <a:cubicBezTo>
                  <a:pt x="1171355" y="1451428"/>
                  <a:pt x="1208159" y="1481258"/>
                  <a:pt x="1220310" y="1524636"/>
                </a:cubicBezTo>
                <a:cubicBezTo>
                  <a:pt x="1236514" y="1582472"/>
                  <a:pt x="1202759" y="1642493"/>
                  <a:pt x="1144919" y="1658695"/>
                </a:cubicBezTo>
                <a:cubicBezTo>
                  <a:pt x="1087078" y="1674897"/>
                  <a:pt x="1027052" y="1641145"/>
                  <a:pt x="1010849" y="1583309"/>
                </a:cubicBezTo>
                <a:cubicBezTo>
                  <a:pt x="994646" y="1525472"/>
                  <a:pt x="1028401" y="1465450"/>
                  <a:pt x="1086242" y="1449248"/>
                </a:cubicBezTo>
                <a:cubicBezTo>
                  <a:pt x="1100701" y="1445198"/>
                  <a:pt x="1115298" y="1444270"/>
                  <a:pt x="1129312" y="1446059"/>
                </a:cubicBezTo>
                <a:close/>
                <a:moveTo>
                  <a:pt x="1939942" y="296492"/>
                </a:moveTo>
                <a:cubicBezTo>
                  <a:pt x="2027348" y="296414"/>
                  <a:pt x="2114264" y="318999"/>
                  <a:pt x="2169091" y="384222"/>
                </a:cubicBezTo>
                <a:cubicBezTo>
                  <a:pt x="2234944" y="462599"/>
                  <a:pt x="2232238" y="582351"/>
                  <a:pt x="2185952" y="673595"/>
                </a:cubicBezTo>
                <a:cubicBezTo>
                  <a:pt x="2139660" y="764838"/>
                  <a:pt x="2057411" y="832511"/>
                  <a:pt x="1972629" y="889806"/>
                </a:cubicBezTo>
                <a:cubicBezTo>
                  <a:pt x="1807913" y="1001084"/>
                  <a:pt x="1132820" y="1387924"/>
                  <a:pt x="1150596" y="951405"/>
                </a:cubicBezTo>
                <a:cubicBezTo>
                  <a:pt x="1164177" y="617349"/>
                  <a:pt x="1554583" y="349297"/>
                  <a:pt x="1853541" y="303386"/>
                </a:cubicBezTo>
                <a:cubicBezTo>
                  <a:pt x="1881616" y="299064"/>
                  <a:pt x="1910806" y="296518"/>
                  <a:pt x="1939942" y="296492"/>
                </a:cubicBezTo>
                <a:close/>
                <a:moveTo>
                  <a:pt x="3664836" y="1225"/>
                </a:moveTo>
                <a:cubicBezTo>
                  <a:pt x="4005692" y="-15050"/>
                  <a:pt x="4350241" y="132153"/>
                  <a:pt x="4596642" y="371913"/>
                </a:cubicBezTo>
                <a:cubicBezTo>
                  <a:pt x="4878245" y="645928"/>
                  <a:pt x="5038918" y="1028176"/>
                  <a:pt x="5092942" y="1417281"/>
                </a:cubicBezTo>
                <a:cubicBezTo>
                  <a:pt x="5255714" y="2589065"/>
                  <a:pt x="4689915" y="3892617"/>
                  <a:pt x="3868567" y="4709102"/>
                </a:cubicBezTo>
                <a:cubicBezTo>
                  <a:pt x="3531887" y="5043831"/>
                  <a:pt x="3119614" y="5327609"/>
                  <a:pt x="2650429" y="5400603"/>
                </a:cubicBezTo>
                <a:cubicBezTo>
                  <a:pt x="2291804" y="5456423"/>
                  <a:pt x="1922649" y="5384828"/>
                  <a:pt x="1584173" y="5253756"/>
                </a:cubicBezTo>
                <a:cubicBezTo>
                  <a:pt x="774913" y="4940151"/>
                  <a:pt x="-32654" y="4459266"/>
                  <a:pt x="1018" y="3484714"/>
                </a:cubicBezTo>
                <a:cubicBezTo>
                  <a:pt x="20553" y="2919754"/>
                  <a:pt x="320787" y="2355469"/>
                  <a:pt x="842196" y="2077373"/>
                </a:cubicBezTo>
                <a:cubicBezTo>
                  <a:pt x="1066937" y="1957482"/>
                  <a:pt x="1317791" y="1891222"/>
                  <a:pt x="1538729" y="1764385"/>
                </a:cubicBezTo>
                <a:cubicBezTo>
                  <a:pt x="1927282" y="1541302"/>
                  <a:pt x="2187274" y="1154719"/>
                  <a:pt x="2464151" y="802449"/>
                </a:cubicBezTo>
                <a:cubicBezTo>
                  <a:pt x="2741025" y="450184"/>
                  <a:pt x="3079167" y="102374"/>
                  <a:pt x="3519278" y="18417"/>
                </a:cubicBezTo>
                <a:cubicBezTo>
                  <a:pt x="3567524" y="9212"/>
                  <a:pt x="3616143" y="3551"/>
                  <a:pt x="3664836" y="1225"/>
                </a:cubicBezTo>
                <a:close/>
              </a:path>
            </a:pathLst>
          </a:custGeom>
          <a:solidFill>
            <a:srgbClr val="FFD019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0FD06128-6068-39C0-911D-DBF74D638A9C}"/>
              </a:ext>
            </a:extLst>
          </p:cNvPr>
          <p:cNvSpPr>
            <a:spLocks/>
          </p:cNvSpPr>
          <p:nvPr userDrawn="1"/>
        </p:nvSpPr>
        <p:spPr bwMode="auto">
          <a:xfrm>
            <a:off x="3956050" y="4679950"/>
            <a:ext cx="1285875" cy="1160463"/>
          </a:xfrm>
          <a:custGeom>
            <a:avLst/>
            <a:gdLst>
              <a:gd name="T0" fmla="*/ 823847 w 1038854"/>
              <a:gd name="T1" fmla="*/ 1252915 h 936228"/>
              <a:gd name="T2" fmla="*/ 1233018 w 1038854"/>
              <a:gd name="T3" fmla="*/ 1435629 h 936228"/>
              <a:gd name="T4" fmla="*/ 1586849 w 1038854"/>
              <a:gd name="T5" fmla="*/ 1220872 h 936228"/>
              <a:gd name="T6" fmla="*/ 1363637 w 1038854"/>
              <a:gd name="T7" fmla="*/ 804800 h 936228"/>
              <a:gd name="T8" fmla="*/ 89634 w 1038854"/>
              <a:gd name="T9" fmla="*/ 123616 h 936228"/>
              <a:gd name="T10" fmla="*/ 823847 w 1038854"/>
              <a:gd name="T11" fmla="*/ 1252915 h 9362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38854" h="936228">
                <a:moveTo>
                  <a:pt x="537385" y="816122"/>
                </a:moveTo>
                <a:cubicBezTo>
                  <a:pt x="619668" y="870111"/>
                  <a:pt x="706329" y="925622"/>
                  <a:pt x="804282" y="935138"/>
                </a:cubicBezTo>
                <a:cubicBezTo>
                  <a:pt x="902236" y="944654"/>
                  <a:pt x="1013893" y="891364"/>
                  <a:pt x="1035082" y="795250"/>
                </a:cubicBezTo>
                <a:cubicBezTo>
                  <a:pt x="1058301" y="689938"/>
                  <a:pt x="969991" y="595981"/>
                  <a:pt x="889484" y="524229"/>
                </a:cubicBezTo>
                <a:cubicBezTo>
                  <a:pt x="722380" y="375206"/>
                  <a:pt x="279750" y="-211943"/>
                  <a:pt x="58467" y="80521"/>
                </a:cubicBezTo>
                <a:cubicBezTo>
                  <a:pt x="-171190" y="384214"/>
                  <a:pt x="336149" y="684165"/>
                  <a:pt x="537385" y="816122"/>
                </a:cubicBezTo>
                <a:close/>
              </a:path>
            </a:pathLst>
          </a:custGeom>
          <a:solidFill>
            <a:schemeClr val="accent3"/>
          </a:solidFill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Open Sans" panose="020F0502020204030204" pitchFamily="34" charset="0"/>
            </a:endParaRPr>
          </a:p>
        </p:txBody>
      </p:sp>
      <p:pic>
        <p:nvPicPr>
          <p:cNvPr id="10" name="Graphic 12">
            <a:extLst>
              <a:ext uri="{FF2B5EF4-FFF2-40B4-BE49-F238E27FC236}">
                <a16:creationId xmlns:a16="http://schemas.microsoft.com/office/drawing/2014/main" id="{58A1C3CD-FAC1-BADA-B51F-27A5D4E5CE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-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400800" y="1825625"/>
            <a:ext cx="4953000" cy="4351338"/>
          </a:xfrm>
          <a:prstGeom prst="rect">
            <a:avLst/>
          </a:prstGeom>
        </p:spPr>
        <p:txBody>
          <a:bodyPr rtlCol="0">
            <a:noAutofit/>
          </a:bodyPr>
          <a:lstStyle>
            <a:lvl1pPr algn="l">
              <a:defRPr lang="en-US" dirty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400800" y="365125"/>
            <a:ext cx="4953000" cy="1325563"/>
          </a:xfrm>
          <a:prstGeom prst="rect">
            <a:avLst/>
          </a:prstGeom>
          <a:noFill/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Date Placeholder 201">
            <a:extLst>
              <a:ext uri="{FF2B5EF4-FFF2-40B4-BE49-F238E27FC236}">
                <a16:creationId xmlns:a16="http://schemas.microsoft.com/office/drawing/2014/main" id="{A0211599-24B1-2040-3307-E2AD50BB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C3973C4-01D4-CB92-5613-59BF108F1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27114D7B-94C8-974F-90DC-617C138ACB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1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ate Placeholder 201">
            <a:extLst>
              <a:ext uri="{FF2B5EF4-FFF2-40B4-BE49-F238E27FC236}">
                <a16:creationId xmlns:a16="http://schemas.microsoft.com/office/drawing/2014/main" id="{9DEACA5A-72DB-F057-E019-DC3A7D048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8275" y="14288"/>
            <a:ext cx="2735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F48102DB-6883-F572-3ECB-BDB39645B9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7DBD8920-ACA3-C0FC-A682-82F8A89D6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</p:txBody>
      </p:sp>
      <p:pic>
        <p:nvPicPr>
          <p:cNvPr id="1029" name="Graphic 6">
            <a:extLst>
              <a:ext uri="{FF2B5EF4-FFF2-40B4-BE49-F238E27FC236}">
                <a16:creationId xmlns:a16="http://schemas.microsoft.com/office/drawing/2014/main" id="{6D3FDA17-C863-6BAD-882A-BBEE77206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A1529FEA-5236-1FA6-F333-3B0B42132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C6FE8016-8EEE-5B45-97CA-9A1F119A1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79" r:id="rId6"/>
    <p:sldLayoutId id="2147484130" r:id="rId7"/>
    <p:sldLayoutId id="2147484132" r:id="rId8"/>
    <p:sldLayoutId id="2147483966" r:id="rId9"/>
    <p:sldLayoutId id="2147483938" r:id="rId10"/>
    <p:sldLayoutId id="2147483993" r:id="rId11"/>
    <p:sldLayoutId id="2147483964" r:id="rId12"/>
    <p:sldLayoutId id="2147483965" r:id="rId13"/>
    <p:sldLayoutId id="2147483940" r:id="rId14"/>
    <p:sldLayoutId id="2147483942" r:id="rId15"/>
    <p:sldLayoutId id="2147483941" r:id="rId16"/>
    <p:sldLayoutId id="2147483975" r:id="rId17"/>
    <p:sldLayoutId id="2147483974" r:id="rId18"/>
    <p:sldLayoutId id="2147483968" r:id="rId19"/>
    <p:sldLayoutId id="2147483967" r:id="rId20"/>
    <p:sldLayoutId id="2147483969" r:id="rId21"/>
    <p:sldLayoutId id="2147483970" r:id="rId22"/>
    <p:sldLayoutId id="2147483971" r:id="rId23"/>
    <p:sldLayoutId id="2147483977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9" r:id="rId32"/>
    <p:sldLayoutId id="2147483962" r:id="rId33"/>
    <p:sldLayoutId id="2147483972" r:id="rId34"/>
    <p:sldLayoutId id="2147484068" r:id="rId35"/>
    <p:sldLayoutId id="2147484116" r:id="rId36"/>
    <p:sldLayoutId id="2147484117" r:id="rId37"/>
    <p:sldLayoutId id="2147484126" r:id="rId3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2800" b="1" kern="1200" dirty="0">
          <a:solidFill>
            <a:schemeClr val="tx2"/>
          </a:solidFill>
          <a:latin typeface="ALDI SUED OT-Bold" panose="02000606040000020004" pitchFamily="2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LDI SUED OT-Bold" panose="02000606040000020004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LDI SUED OT-Bold" panose="02000606040000020004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LDI SUED OT-Bold" panose="02000606040000020004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LDI SUED OT-Bold" panose="02000606040000020004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bril Fatface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bril Fatface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bril Fatface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bril Fatface" pitchFamily="2" charset="0"/>
        </a:defRPr>
      </a:lvl9pPr>
    </p:titleStyle>
    <p:bodyStyle>
      <a:lvl1pPr algn="just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1400" kern="1200" dirty="0">
          <a:solidFill>
            <a:schemeClr val="tx2"/>
          </a:solidFill>
          <a:latin typeface="ALDI SUED OT-Light" panose="02000606000000020004" pitchFamily="2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027AC-D68C-42E9-AA68-B4C102EBC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AEF71-4A0D-4CD1-A670-C97A55D74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058D0-B2F2-4C18-98FA-7ED433910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633F6-5888-43A6-82AF-27193F8A78B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7BBDC-DB30-4105-8896-8C1F63468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5EF45-7DD4-4B49-B77D-3C6AC0DCB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B25A1-7F6E-4AD5-9445-BB1141F4B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5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E381E4-9960-C846-9547-E0CC36A63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63"/>
            <a:ext cx="10528300" cy="57784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5E1ED-D2F4-EB49-9392-5E34BB690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4000"/>
            <a:ext cx="10515600" cy="4652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BCAB7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Medium" panose="020B0603020102020204"/>
                <a:ea typeface="+mn-ea"/>
                <a:cs typeface="+mn-cs"/>
              </a:rPr>
              <a:t>Edit Master text styles</a:t>
            </a:r>
          </a:p>
          <a:p>
            <a:pPr marL="173038" marR="0" lvl="1" indent="-1651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BCAB7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30020">
                    <a:lumMod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Second level</a:t>
            </a:r>
          </a:p>
          <a:p>
            <a:pPr marL="347663" marR="0" lvl="2" indent="-174625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BCAB78"/>
              </a:buClr>
              <a:buSzTx/>
              <a:buFont typeface="System Font Regular"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A30020">
                    <a:lumMod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Third level</a:t>
            </a:r>
          </a:p>
          <a:p>
            <a:pPr marL="173038" marR="0" lvl="3" indent="-1651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BCAB7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0020">
                    <a:lumMod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Fourth level</a:t>
            </a:r>
          </a:p>
          <a:p>
            <a:pPr marL="347663" marR="0" lvl="4" indent="-174625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BCAB78"/>
              </a:buClr>
              <a:buSzTx/>
              <a:buFont typeface="System Font Regular"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A30020">
                    <a:lumMod val="2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8DC2D-3F24-9E41-AD26-4EEFF2572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355" y="609600"/>
            <a:ext cx="215900" cy="311044"/>
          </a:xfrm>
          <a:prstGeom prst="rect">
            <a:avLst/>
          </a:prstGeom>
        </p:spPr>
        <p:txBody>
          <a:bodyPr vert="horz" lIns="0" tIns="0" rIns="91440" bIns="45720" rtlCol="0" anchor="t" anchorCtr="0"/>
          <a:lstStyle>
            <a:lvl1pPr algn="r">
              <a:defRPr sz="800" b="0" i="0">
                <a:solidFill>
                  <a:schemeClr val="bg1">
                    <a:lumMod val="85000"/>
                  </a:schemeClr>
                </a:solidFill>
                <a:latin typeface="Franklin Gothic Medium" panose="020B0603020102020204" pitchFamily="34" charset="0"/>
              </a:defRPr>
            </a:lvl1pPr>
          </a:lstStyle>
          <a:p>
            <a:fld id="{BC245E08-A3AB-5645-9437-FF8C5F05D55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9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6" r:id="rId3"/>
    <p:sldLayoutId id="2147483733" r:id="rId4"/>
    <p:sldLayoutId id="2147483734" r:id="rId5"/>
    <p:sldLayoutId id="2147483735" r:id="rId6"/>
    <p:sldLayoutId id="2147483761" r:id="rId7"/>
    <p:sldLayoutId id="2147483791" r:id="rId8"/>
    <p:sldLayoutId id="2147484052" r:id="rId9"/>
    <p:sldLayoutId id="2147484053" r:id="rId10"/>
    <p:sldLayoutId id="2147484054" r:id="rId11"/>
    <p:sldLayoutId id="2147484056" r:id="rId12"/>
    <p:sldLayoutId id="2147484057" r:id="rId13"/>
    <p:sldLayoutId id="2147484058" r:id="rId14"/>
    <p:sldLayoutId id="214748406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>
          <a:solidFill>
            <a:schemeClr val="tx1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BCAB78"/>
        </a:buClr>
        <a:buSzTx/>
        <a:buFont typeface="Arial" panose="020B0604020202020204" pitchFamily="34" charset="0"/>
        <a:buNone/>
        <a:tabLst/>
        <a:defRPr sz="1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173038" marR="0" indent="-165100" algn="l" defTabSz="914400" rtl="0" eaLnBrk="1" fontAlgn="auto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BCAB78"/>
        </a:buClr>
        <a:buSzTx/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347663" marR="0" indent="-174625" algn="l" defTabSz="914400" rtl="0" eaLnBrk="1" fontAlgn="auto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BCAB78"/>
        </a:buClr>
        <a:buSzTx/>
        <a:buFont typeface="System Font Regular"/>
        <a:buChar char="-"/>
        <a:tabLst/>
        <a:defRPr sz="1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73038" marR="0" indent="-165100" algn="l" defTabSz="914400" rtl="0" eaLnBrk="1" fontAlgn="auto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BCAB78"/>
        </a:buClr>
        <a:buSzTx/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347663" marR="0" indent="-174625" algn="l" defTabSz="914400" rtl="0" eaLnBrk="1" fontAlgn="auto" latinLnBrk="0" hangingPunct="1">
        <a:lnSpc>
          <a:spcPct val="110000"/>
        </a:lnSpc>
        <a:spcBef>
          <a:spcPts val="0"/>
        </a:spcBef>
        <a:spcAft>
          <a:spcPts val="600"/>
        </a:spcAft>
        <a:buClr>
          <a:srgbClr val="BCAB78"/>
        </a:buClr>
        <a:buSzTx/>
        <a:buFont typeface="System Font Regular"/>
        <a:buChar char="-"/>
        <a:tabLst/>
        <a:defRPr sz="1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4">
          <p15:clr>
            <a:srgbClr val="F26B43"/>
          </p15:clr>
        </p15:guide>
        <p15:guide id="4" pos="7160">
          <p15:clr>
            <a:srgbClr val="F26B43"/>
          </p15:clr>
        </p15:guide>
        <p15:guide id="5" orient="horz" pos="380">
          <p15:clr>
            <a:srgbClr val="F26B43"/>
          </p15:clr>
        </p15:guide>
        <p15:guide id="6" orient="horz" pos="390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8DC2D-3F24-9E41-AD26-4EEFF25726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355" y="538163"/>
            <a:ext cx="215900" cy="311044"/>
          </a:xfrm>
          <a:prstGeom prst="rect">
            <a:avLst/>
          </a:prstGeom>
        </p:spPr>
        <p:txBody>
          <a:bodyPr vert="horz" lIns="0" tIns="0" rIns="91440" bIns="45720" rtlCol="0" anchor="t" anchorCtr="0"/>
          <a:lstStyle>
            <a:lvl1pPr algn="r">
              <a:defRPr sz="800" b="0" i="0">
                <a:solidFill>
                  <a:schemeClr val="bg1">
                    <a:lumMod val="85000"/>
                  </a:schemeClr>
                </a:solidFill>
                <a:latin typeface="Franklin Gothic Medium" panose="020B0603020102020204" pitchFamily="34" charset="0"/>
              </a:defRPr>
            </a:lvl1pPr>
          </a:lstStyle>
          <a:p>
            <a:fld id="{BC245E08-A3AB-5645-9437-FF8C5F05D55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525C1D-82A2-3344-A43D-5D1F729C063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3065" y="5874432"/>
            <a:ext cx="747936" cy="747936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0D9DC66-80D7-B948-B24A-9330D038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38163"/>
            <a:ext cx="10528300" cy="5778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775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719" r:id="rId2"/>
    <p:sldLayoutId id="2147483721" r:id="rId3"/>
    <p:sldLayoutId id="2147483722" r:id="rId4"/>
    <p:sldLayoutId id="21474840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1200">
          <a:solidFill>
            <a:schemeClr val="tx1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524">
          <p15:clr>
            <a:srgbClr val="F26B43"/>
          </p15:clr>
        </p15:guide>
        <p15:guide id="4" pos="7160">
          <p15:clr>
            <a:srgbClr val="F26B43"/>
          </p15:clr>
        </p15:guide>
        <p15:guide id="5" orient="horz" pos="380">
          <p15:clr>
            <a:srgbClr val="F26B43"/>
          </p15:clr>
        </p15:guide>
        <p15:guide id="6" orient="horz" pos="390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Date Placeholder 201">
            <a:extLst>
              <a:ext uri="{FF2B5EF4-FFF2-40B4-BE49-F238E27FC236}">
                <a16:creationId xmlns:a16="http://schemas.microsoft.com/office/drawing/2014/main" id="{9DEACA5A-72DB-F057-E019-DC3A7D048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8275" y="14288"/>
            <a:ext cx="2735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b="0" i="0" kern="1200" spc="300">
                <a:solidFill>
                  <a:schemeClr val="bg1">
                    <a:lumMod val="50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SECTION NAME</a:t>
            </a:r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F48102DB-6883-F572-3ECB-BDB39645B9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7DBD8920-ACA3-C0FC-A682-82F8A89D6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</p:txBody>
      </p:sp>
      <p:pic>
        <p:nvPicPr>
          <p:cNvPr id="1029" name="Graphic 6">
            <a:extLst>
              <a:ext uri="{FF2B5EF4-FFF2-40B4-BE49-F238E27FC236}">
                <a16:creationId xmlns:a16="http://schemas.microsoft.com/office/drawing/2014/main" id="{6D3FDA17-C863-6BAD-882A-BBEE77206F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263" y="6392606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A1529FEA-5236-1FA6-F333-3B0B42132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i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</a:defRPr>
            </a:lvl1pPr>
          </a:lstStyle>
          <a:p>
            <a:pPr>
              <a:defRPr/>
            </a:pPr>
            <a:fld id="{C6FE8016-8EEE-5B45-97CA-9A1F119A1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42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  <p:sldLayoutId id="2147484082" r:id="rId12"/>
    <p:sldLayoutId id="2147484083" r:id="rId13"/>
    <p:sldLayoutId id="2147484084" r:id="rId14"/>
    <p:sldLayoutId id="2147484085" r:id="rId15"/>
    <p:sldLayoutId id="2147484086" r:id="rId16"/>
    <p:sldLayoutId id="2147484087" r:id="rId17"/>
    <p:sldLayoutId id="2147484088" r:id="rId18"/>
    <p:sldLayoutId id="2147484089" r:id="rId19"/>
    <p:sldLayoutId id="2147484090" r:id="rId20"/>
    <p:sldLayoutId id="2147484091" r:id="rId21"/>
    <p:sldLayoutId id="2147484092" r:id="rId22"/>
    <p:sldLayoutId id="2147484093" r:id="rId23"/>
    <p:sldLayoutId id="2147484094" r:id="rId24"/>
    <p:sldLayoutId id="2147484095" r:id="rId25"/>
    <p:sldLayoutId id="2147484096" r:id="rId26"/>
    <p:sldLayoutId id="2147484097" r:id="rId27"/>
    <p:sldLayoutId id="2147484098" r:id="rId28"/>
    <p:sldLayoutId id="2147484099" r:id="rId29"/>
    <p:sldLayoutId id="2147484100" r:id="rId30"/>
    <p:sldLayoutId id="2147484101" r:id="rId31"/>
    <p:sldLayoutId id="2147484102" r:id="rId32"/>
    <p:sldLayoutId id="2147484103" r:id="rId33"/>
    <p:sldLayoutId id="2147484104" r:id="rId34"/>
    <p:sldLayoutId id="2147484105" r:id="rId35"/>
    <p:sldLayoutId id="2147484106" r:id="rId36"/>
    <p:sldLayoutId id="2147484108" r:id="rId37"/>
    <p:sldLayoutId id="2147484109" r:id="rId38"/>
    <p:sldLayoutId id="2147484110" r:id="rId39"/>
    <p:sldLayoutId id="2147484111" r:id="rId40"/>
    <p:sldLayoutId id="2147484112" r:id="rId41"/>
    <p:sldLayoutId id="2147484113" r:id="rId42"/>
    <p:sldLayoutId id="2147484114" r:id="rId43"/>
    <p:sldLayoutId id="2147484115" r:id="rId4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2800" b="1" kern="1200" dirty="0">
          <a:solidFill>
            <a:schemeClr val="tx2"/>
          </a:solidFill>
          <a:latin typeface="ALDI SUED OT-Bold" panose="02000606040000020004" pitchFamily="2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LDI SUED OT-Bold" panose="02000606040000020004" pitchFamily="2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LDI SUED OT-Bold" panose="02000606040000020004" pitchFamily="2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LDI SUED OT-Bold" panose="02000606040000020004" pitchFamily="2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LDI SUED OT-Bold" panose="02000606040000020004" pitchFamily="2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bril Fatface" pitchFamily="2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bril Fatface" pitchFamily="2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bril Fatface" pitchFamily="2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bril Fatface" pitchFamily="2" charset="0"/>
        </a:defRPr>
      </a:lvl9pPr>
    </p:titleStyle>
    <p:bodyStyle>
      <a:lvl1pPr algn="just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1400" kern="1200" dirty="0">
          <a:solidFill>
            <a:schemeClr val="tx2"/>
          </a:solidFill>
          <a:latin typeface="ALDI SUED OT-Light" panose="02000606000000020004" pitchFamily="2" charset="0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microsoft.com/office/2007/relationships/hdphoto" Target="../media/hdphoto6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4.png"/><Relationship Id="rId1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10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microsoft.com/office/2007/relationships/hdphoto" Target="../media/hdphoto2.wdp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DE007216-C751-333D-5CA3-E99D7387C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477" y="2765422"/>
            <a:ext cx="5815013" cy="1604962"/>
          </a:xfrm>
        </p:spPr>
        <p:txBody>
          <a:bodyPr anchor="t"/>
          <a:lstStyle/>
          <a:p>
            <a:pPr marL="12700" marR="508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n-US" spc="-35" dirty="0">
                <a:latin typeface="ALDI SUED OT-Bold" panose="02000806090000020004" pitchFamily="50" charset="0"/>
              </a:rPr>
              <a:t>Market Tiering</a:t>
            </a:r>
            <a:br>
              <a:rPr lang="en-US" sz="2400" b="1" i="0" u="none" strike="noStrike" kern="1200" cap="none" spc="-20" normalizeH="0" baseline="0" noProof="0" dirty="0">
                <a:ln>
                  <a:noFill/>
                </a:ln>
                <a:effectLst/>
                <a:uLnTx/>
                <a:uFillTx/>
                <a:latin typeface="ALDI SUED OT-Bold" panose="02000806090000020004" pitchFamily="50" charset="0"/>
                <a:ea typeface="+mn-ea"/>
                <a:cs typeface="ALDI SUED Office"/>
              </a:rPr>
            </a:br>
            <a:endParaRPr lang="en-US" altLang="en-US" dirty="0">
              <a:latin typeface="ALDI SUED OT-Bold" panose="02000806090000020004" pitchFamily="50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233E13-9D76-248A-9A96-1EE3C6835D13}"/>
              </a:ext>
            </a:extLst>
          </p:cNvPr>
          <p:cNvSpPr txBox="1">
            <a:spLocks/>
          </p:cNvSpPr>
          <p:nvPr/>
        </p:nvSpPr>
        <p:spPr>
          <a:xfrm>
            <a:off x="81477" y="4622717"/>
            <a:ext cx="5815013" cy="365125"/>
          </a:xfrm>
          <a:prstGeom prst="rect">
            <a:avLst/>
          </a:prstGeom>
          <a:noFill/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1" i="0" kern="1200">
                <a:solidFill>
                  <a:schemeClr val="tx2"/>
                </a:solidFill>
                <a:latin typeface="Calibre Bold" panose="020B0503030202060203" pitchFamily="34" charset="77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9pPr>
          </a:lstStyle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b="0" dirty="0">
                <a:solidFill>
                  <a:srgbClr val="BEC7F0"/>
                </a:solidFill>
                <a:latin typeface="ALDI SUED OT-Light" panose="02000606000000020004" pitchFamily="2" charset="0"/>
                <a:ea typeface="+mn-ea"/>
                <a:cs typeface="+mn-cs"/>
              </a:rPr>
              <a:t>4.12.2023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F25F78F-FC5B-2710-A9DD-93B6EF6C3E0C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7108264" y="385101"/>
            <a:ext cx="3813048" cy="6478081"/>
          </a:xfrm>
          <a:custGeom>
            <a:avLst/>
            <a:gdLst>
              <a:gd name="connsiteX0" fmla="*/ 0 w 3813048"/>
              <a:gd name="connsiteY0" fmla="*/ 0 h 6478081"/>
              <a:gd name="connsiteX1" fmla="*/ 3813048 w 3813048"/>
              <a:gd name="connsiteY1" fmla="*/ 0 h 6478081"/>
              <a:gd name="connsiteX2" fmla="*/ 3813048 w 3813048"/>
              <a:gd name="connsiteY2" fmla="*/ 5335425 h 6478081"/>
              <a:gd name="connsiteX3" fmla="*/ 3454236 w 3813048"/>
              <a:gd name="connsiteY3" fmla="*/ 5558313 h 6478081"/>
              <a:gd name="connsiteX4" fmla="*/ 2361595 w 3813048"/>
              <a:gd name="connsiteY4" fmla="*/ 6369587 h 6478081"/>
              <a:gd name="connsiteX5" fmla="*/ 2250014 w 3813048"/>
              <a:gd name="connsiteY5" fmla="*/ 6469095 h 6478081"/>
              <a:gd name="connsiteX6" fmla="*/ 2697337 w 3813048"/>
              <a:gd name="connsiteY6" fmla="*/ 6469095 h 6478081"/>
              <a:gd name="connsiteX7" fmla="*/ 2703882 w 3813048"/>
              <a:gd name="connsiteY7" fmla="*/ 6463549 h 6478081"/>
              <a:gd name="connsiteX8" fmla="*/ 3011622 w 3813048"/>
              <a:gd name="connsiteY8" fmla="*/ 6220318 h 6478081"/>
              <a:gd name="connsiteX9" fmla="*/ 3734074 w 3813048"/>
              <a:gd name="connsiteY9" fmla="*/ 5729942 h 6478081"/>
              <a:gd name="connsiteX10" fmla="*/ 3813048 w 3813048"/>
              <a:gd name="connsiteY10" fmla="*/ 5683597 h 6478081"/>
              <a:gd name="connsiteX11" fmla="*/ 3813048 w 3813048"/>
              <a:gd name="connsiteY11" fmla="*/ 5683807 h 6478081"/>
              <a:gd name="connsiteX12" fmla="*/ 3734207 w 3813048"/>
              <a:gd name="connsiteY12" fmla="*/ 5730074 h 6478081"/>
              <a:gd name="connsiteX13" fmla="*/ 3011755 w 3813048"/>
              <a:gd name="connsiteY13" fmla="*/ 6220450 h 6478081"/>
              <a:gd name="connsiteX14" fmla="*/ 2704013 w 3813048"/>
              <a:gd name="connsiteY14" fmla="*/ 6463681 h 6478081"/>
              <a:gd name="connsiteX15" fmla="*/ 2693132 w 3813048"/>
              <a:gd name="connsiteY15" fmla="*/ 6472901 h 6478081"/>
              <a:gd name="connsiteX16" fmla="*/ 3150439 w 3813048"/>
              <a:gd name="connsiteY16" fmla="*/ 6472901 h 6478081"/>
              <a:gd name="connsiteX17" fmla="*/ 3263400 w 3813048"/>
              <a:gd name="connsiteY17" fmla="*/ 6386583 h 6478081"/>
              <a:gd name="connsiteX18" fmla="*/ 3606363 w 3813048"/>
              <a:gd name="connsiteY18" fmla="*/ 6143222 h 6478081"/>
              <a:gd name="connsiteX19" fmla="*/ 3813048 w 3813048"/>
              <a:gd name="connsiteY19" fmla="*/ 6013774 h 6478081"/>
              <a:gd name="connsiteX20" fmla="*/ 3813048 w 3813048"/>
              <a:gd name="connsiteY20" fmla="*/ 6013821 h 6478081"/>
              <a:gd name="connsiteX21" fmla="*/ 3606230 w 3813048"/>
              <a:gd name="connsiteY21" fmla="*/ 6143351 h 6478081"/>
              <a:gd name="connsiteX22" fmla="*/ 3263268 w 3813048"/>
              <a:gd name="connsiteY22" fmla="*/ 6386714 h 6478081"/>
              <a:gd name="connsiteX23" fmla="*/ 3150480 w 3813048"/>
              <a:gd name="connsiteY23" fmla="*/ 6472900 h 6478081"/>
              <a:gd name="connsiteX24" fmla="*/ 3621804 w 3813048"/>
              <a:gd name="connsiteY24" fmla="*/ 6472900 h 6478081"/>
              <a:gd name="connsiteX25" fmla="*/ 3622171 w 3813048"/>
              <a:gd name="connsiteY25" fmla="*/ 6472900 h 6478081"/>
              <a:gd name="connsiteX26" fmla="*/ 3813048 w 3813048"/>
              <a:gd name="connsiteY26" fmla="*/ 6472900 h 6478081"/>
              <a:gd name="connsiteX27" fmla="*/ 3813048 w 3813048"/>
              <a:gd name="connsiteY27" fmla="*/ 6478081 h 6478081"/>
              <a:gd name="connsiteX28" fmla="*/ 0 w 3813048"/>
              <a:gd name="connsiteY28" fmla="*/ 6478081 h 6478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13048" h="6478081">
                <a:moveTo>
                  <a:pt x="0" y="0"/>
                </a:moveTo>
                <a:lnTo>
                  <a:pt x="3813048" y="0"/>
                </a:lnTo>
                <a:lnTo>
                  <a:pt x="3813048" y="5335425"/>
                </a:lnTo>
                <a:lnTo>
                  <a:pt x="3454236" y="5558313"/>
                </a:lnTo>
                <a:cubicBezTo>
                  <a:pt x="3072382" y="5805578"/>
                  <a:pt x="2707259" y="6073625"/>
                  <a:pt x="2361595" y="6369587"/>
                </a:cubicBezTo>
                <a:lnTo>
                  <a:pt x="2250014" y="6469095"/>
                </a:lnTo>
                <a:lnTo>
                  <a:pt x="2697337" y="6469095"/>
                </a:lnTo>
                <a:lnTo>
                  <a:pt x="2703882" y="6463549"/>
                </a:lnTo>
                <a:cubicBezTo>
                  <a:pt x="2804560" y="6379928"/>
                  <a:pt x="2906607" y="6298069"/>
                  <a:pt x="3011622" y="6220318"/>
                </a:cubicBezTo>
                <a:cubicBezTo>
                  <a:pt x="3245394" y="6047336"/>
                  <a:pt x="3489212" y="5887400"/>
                  <a:pt x="3734074" y="5729942"/>
                </a:cubicBezTo>
                <a:lnTo>
                  <a:pt x="3813048" y="5683597"/>
                </a:lnTo>
                <a:lnTo>
                  <a:pt x="3813048" y="5683807"/>
                </a:lnTo>
                <a:lnTo>
                  <a:pt x="3734207" y="5730074"/>
                </a:lnTo>
                <a:cubicBezTo>
                  <a:pt x="3489345" y="5887532"/>
                  <a:pt x="3245527" y="6047468"/>
                  <a:pt x="3011755" y="6220450"/>
                </a:cubicBezTo>
                <a:cubicBezTo>
                  <a:pt x="2906739" y="6298201"/>
                  <a:pt x="2804691" y="6380060"/>
                  <a:pt x="2704013" y="6463681"/>
                </a:cubicBezTo>
                <a:lnTo>
                  <a:pt x="2693132" y="6472901"/>
                </a:lnTo>
                <a:lnTo>
                  <a:pt x="3150439" y="6472901"/>
                </a:lnTo>
                <a:lnTo>
                  <a:pt x="3263400" y="6386583"/>
                </a:lnTo>
                <a:cubicBezTo>
                  <a:pt x="3375948" y="6302832"/>
                  <a:pt x="3489932" y="6221103"/>
                  <a:pt x="3606363" y="6143222"/>
                </a:cubicBezTo>
                <a:lnTo>
                  <a:pt x="3813048" y="6013774"/>
                </a:lnTo>
                <a:lnTo>
                  <a:pt x="3813048" y="6013821"/>
                </a:lnTo>
                <a:lnTo>
                  <a:pt x="3606230" y="6143351"/>
                </a:lnTo>
                <a:cubicBezTo>
                  <a:pt x="3489801" y="6221233"/>
                  <a:pt x="3375817" y="6302962"/>
                  <a:pt x="3263268" y="6386714"/>
                </a:cubicBezTo>
                <a:lnTo>
                  <a:pt x="3150480" y="6472900"/>
                </a:lnTo>
                <a:lnTo>
                  <a:pt x="3621804" y="6472900"/>
                </a:lnTo>
                <a:lnTo>
                  <a:pt x="3622171" y="6472900"/>
                </a:lnTo>
                <a:lnTo>
                  <a:pt x="3813048" y="6472900"/>
                </a:lnTo>
                <a:lnTo>
                  <a:pt x="3813048" y="6478081"/>
                </a:lnTo>
                <a:lnTo>
                  <a:pt x="0" y="6478081"/>
                </a:lnTo>
                <a:close/>
              </a:path>
            </a:pathLst>
          </a:custGeom>
          <a:effectLst>
            <a:outerShdw blurRad="478781" dist="38100" dir="5400000" algn="t" rotWithShape="0">
              <a:prstClr val="black">
                <a:alpha val="40000"/>
              </a:prstClr>
            </a:outerShdw>
            <a:softEdge rad="18110"/>
          </a:effec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C3116A3-014E-3A0A-C814-B11A6BCCB1B4}"/>
              </a:ext>
            </a:extLst>
          </p:cNvPr>
          <p:cNvSpPr txBox="1">
            <a:spLocks/>
          </p:cNvSpPr>
          <p:nvPr/>
        </p:nvSpPr>
        <p:spPr>
          <a:xfrm>
            <a:off x="4724400" y="6492875"/>
            <a:ext cx="27432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9pPr>
          </a:lstStyle>
          <a:p>
            <a:pPr marL="38100" algn="ctr">
              <a:spcBef>
                <a:spcPts val="125"/>
              </a:spcBef>
            </a:pPr>
            <a:fld id="{81D60167-4931-47E6-BA6A-407CBD079E47}" type="slidenum">
              <a:rPr lang="en-US" sz="1000" spc="-45" smtClean="0">
                <a:latin typeface="ALDI SUED OT-Light" panose="02000606000000020004" pitchFamily="50" charset="0"/>
              </a:rPr>
              <a:pPr marL="38100" algn="ctr">
                <a:spcBef>
                  <a:spcPts val="125"/>
                </a:spcBef>
              </a:pPr>
              <a:t>1</a:t>
            </a:fld>
            <a:endParaRPr lang="en-US" sz="1000" spc="-45" dirty="0">
              <a:latin typeface="ALDI SUED OT-Light" panose="02000606000000020004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9DF6B06-F990-EED4-B8A3-05CADAE189D0}"/>
              </a:ext>
            </a:extLst>
          </p:cNvPr>
          <p:cNvSpPr/>
          <p:nvPr/>
        </p:nvSpPr>
        <p:spPr>
          <a:xfrm>
            <a:off x="9355047" y="2369754"/>
            <a:ext cx="2031124" cy="384504"/>
          </a:xfrm>
          <a:prstGeom prst="roundRect">
            <a:avLst/>
          </a:prstGeom>
          <a:solidFill>
            <a:srgbClr val="6D8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F430D1-336E-0820-3D91-3AA9EB2C8F98}"/>
              </a:ext>
            </a:extLst>
          </p:cNvPr>
          <p:cNvSpPr/>
          <p:nvPr/>
        </p:nvSpPr>
        <p:spPr>
          <a:xfrm>
            <a:off x="4850379" y="2367016"/>
            <a:ext cx="2035504" cy="388884"/>
          </a:xfrm>
          <a:prstGeom prst="roundRect">
            <a:avLst/>
          </a:prstGeom>
          <a:solidFill>
            <a:srgbClr val="8DC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5E924494-DD40-1C89-A36D-CD08A3836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1916" t="4795" r="11256" b="11037"/>
          <a:stretch/>
        </p:blipFill>
        <p:spPr>
          <a:xfrm>
            <a:off x="7103170" y="2369854"/>
            <a:ext cx="2025812" cy="385814"/>
          </a:xfrm>
          <a:prstGeom prst="roundRect">
            <a:avLst/>
          </a:prstGeom>
          <a:solidFill>
            <a:schemeClr val="accent2"/>
          </a:solidFill>
          <a:ln w="47625">
            <a:noFill/>
          </a:ln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3F8FC0-487A-6EFC-CBAE-9D4DA0DD3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679" t="4307" r="11168" b="10242"/>
          <a:stretch/>
        </p:blipFill>
        <p:spPr>
          <a:xfrm>
            <a:off x="2649851" y="2376834"/>
            <a:ext cx="2027008" cy="387509"/>
          </a:xfrm>
          <a:prstGeom prst="roundRect">
            <a:avLst/>
          </a:prstGeom>
          <a:solidFill>
            <a:schemeClr val="accent1"/>
          </a:solidFill>
          <a:ln w="4762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EC119-38C9-B263-490F-4E7C81B1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8153" y="0"/>
            <a:ext cx="3578773" cy="769391"/>
          </a:xfrm>
        </p:spPr>
        <p:txBody>
          <a:bodyPr/>
          <a:lstStyle/>
          <a:p>
            <a:r>
              <a:rPr lang="en-US" dirty="0">
                <a:latin typeface="ALDI SUED OT-Bold"/>
              </a:rPr>
              <a:t>ALDI’s Market Tiers</a:t>
            </a:r>
            <a:endParaRPr lang="en-US" dirty="0"/>
          </a:p>
        </p:txBody>
      </p:sp>
      <p:graphicFrame>
        <p:nvGraphicFramePr>
          <p:cNvPr id="28" name="Table 12">
            <a:extLst>
              <a:ext uri="{FF2B5EF4-FFF2-40B4-BE49-F238E27FC236}">
                <a16:creationId xmlns:a16="http://schemas.microsoft.com/office/drawing/2014/main" id="{FDC527CC-8FFD-50CB-5C59-4C16F26C3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612811"/>
              </p:ext>
            </p:extLst>
          </p:nvPr>
        </p:nvGraphicFramePr>
        <p:xfrm>
          <a:off x="624051" y="2232300"/>
          <a:ext cx="10960100" cy="206675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38308">
                  <a:extLst>
                    <a:ext uri="{9D8B030D-6E8A-4147-A177-3AD203B41FA5}">
                      <a16:colId xmlns:a16="http://schemas.microsoft.com/office/drawing/2014/main" val="3759393167"/>
                    </a:ext>
                  </a:extLst>
                </a:gridCol>
                <a:gridCol w="2328807">
                  <a:extLst>
                    <a:ext uri="{9D8B030D-6E8A-4147-A177-3AD203B41FA5}">
                      <a16:colId xmlns:a16="http://schemas.microsoft.com/office/drawing/2014/main" val="3166091134"/>
                    </a:ext>
                  </a:extLst>
                </a:gridCol>
                <a:gridCol w="2234168">
                  <a:extLst>
                    <a:ext uri="{9D8B030D-6E8A-4147-A177-3AD203B41FA5}">
                      <a16:colId xmlns:a16="http://schemas.microsoft.com/office/drawing/2014/main" val="2065560620"/>
                    </a:ext>
                  </a:extLst>
                </a:gridCol>
                <a:gridCol w="2211977">
                  <a:extLst>
                    <a:ext uri="{9D8B030D-6E8A-4147-A177-3AD203B41FA5}">
                      <a16:colId xmlns:a16="http://schemas.microsoft.com/office/drawing/2014/main" val="4169378172"/>
                    </a:ext>
                  </a:extLst>
                </a:gridCol>
                <a:gridCol w="2346840">
                  <a:extLst>
                    <a:ext uri="{9D8B030D-6E8A-4147-A177-3AD203B41FA5}">
                      <a16:colId xmlns:a16="http://schemas.microsoft.com/office/drawing/2014/main" val="2559365931"/>
                    </a:ext>
                  </a:extLst>
                </a:gridCol>
              </a:tblGrid>
              <a:tr h="64342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  <a:latin typeface="ALDI SUED OT-Bold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 panose="02000806090000020004" pitchFamily="50" charset="0"/>
                        </a:rPr>
                        <a:t>Stronghold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Advantaged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Opportunity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Developing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047462"/>
                  </a:ext>
                </a:extLst>
              </a:tr>
              <a:tr h="779907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Business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Strongest media &amp; business performance, and brand position</a:t>
                      </a:r>
                      <a:endParaRPr lang="en-US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High brand position with mid-level competitive pressure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ALDI SUED OT-Light" panose="02000606000000020004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Largest population with positive brand position</a:t>
                      </a:r>
                      <a:endParaRPr lang="en-US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Weak media &amp; business performance/</a:t>
                      </a: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 panose="02000606000000020004" pitchFamily="2" charset="0"/>
                        </a:rPr>
                        <a:t>brand position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070790"/>
                  </a:ext>
                </a:extLst>
              </a:tr>
              <a:tr h="643423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Store Density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 panose="02000606000000020004" pitchFamily="2" charset="0"/>
                        </a:rPr>
                        <a:t>Low density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Average/Low density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Avg/High density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Average density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ALDI SUED OT-Light" panose="02000606000000020004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479746"/>
                  </a:ext>
                </a:extLst>
              </a:tr>
            </a:tbl>
          </a:graphicData>
        </a:graphic>
      </p:graphicFrame>
      <p:graphicFrame>
        <p:nvGraphicFramePr>
          <p:cNvPr id="52" name="Table 12">
            <a:extLst>
              <a:ext uri="{FF2B5EF4-FFF2-40B4-BE49-F238E27FC236}">
                <a16:creationId xmlns:a16="http://schemas.microsoft.com/office/drawing/2014/main" id="{BA1FB72D-16D4-CC4C-BF41-A42C4CD11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5061"/>
              </p:ext>
            </p:extLst>
          </p:nvPr>
        </p:nvGraphicFramePr>
        <p:xfrm>
          <a:off x="624051" y="4302672"/>
          <a:ext cx="11045748" cy="13597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46699">
                  <a:extLst>
                    <a:ext uri="{9D8B030D-6E8A-4147-A177-3AD203B41FA5}">
                      <a16:colId xmlns:a16="http://schemas.microsoft.com/office/drawing/2014/main" val="3759393167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3166091134"/>
                    </a:ext>
                  </a:extLst>
                </a:gridCol>
                <a:gridCol w="2272937">
                  <a:extLst>
                    <a:ext uri="{9D8B030D-6E8A-4147-A177-3AD203B41FA5}">
                      <a16:colId xmlns:a16="http://schemas.microsoft.com/office/drawing/2014/main" val="2065560620"/>
                    </a:ext>
                  </a:extLst>
                </a:gridCol>
                <a:gridCol w="2229395">
                  <a:extLst>
                    <a:ext uri="{9D8B030D-6E8A-4147-A177-3AD203B41FA5}">
                      <a16:colId xmlns:a16="http://schemas.microsoft.com/office/drawing/2014/main" val="4169378172"/>
                    </a:ext>
                  </a:extLst>
                </a:gridCol>
                <a:gridCol w="2380237">
                  <a:extLst>
                    <a:ext uri="{9D8B030D-6E8A-4147-A177-3AD203B41FA5}">
                      <a16:colId xmlns:a16="http://schemas.microsoft.com/office/drawing/2014/main" val="2559365931"/>
                    </a:ext>
                  </a:extLst>
                </a:gridCol>
              </a:tblGrid>
              <a:tr h="704701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Job To Be Done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kern="1200" dirty="0">
                          <a:solidFill>
                            <a:srgbClr val="E27375"/>
                          </a:solidFill>
                          <a:latin typeface="ALDI SUED OT-Bold"/>
                          <a:ea typeface="+mn-ea"/>
                          <a:cs typeface="+mn-cs"/>
                        </a:rPr>
                        <a:t>Incremental Growth</a:t>
                      </a:r>
                      <a:endParaRPr lang="en-US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rgbClr val="8DC1BD"/>
                          </a:solidFill>
                          <a:latin typeface="ALDI SUED OT-Bold"/>
                          <a:ea typeface="+mn-ea"/>
                          <a:cs typeface="+mn-cs"/>
                        </a:rPr>
                        <a:t>Drive Differentiation</a:t>
                      </a:r>
                      <a:endParaRPr lang="en-US" sz="1400" b="1" i="0" kern="1200" dirty="0" err="1">
                        <a:solidFill>
                          <a:srgbClr val="8DC1BD"/>
                        </a:solidFill>
                        <a:latin typeface="ALDI SUED OT-Bold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rgbClr val="F1A051"/>
                          </a:solidFill>
                          <a:latin typeface="ALDI SUED OT-Bold"/>
                          <a:ea typeface="+mn-ea"/>
                          <a:cs typeface="+mn-cs"/>
                        </a:rPr>
                        <a:t>Steal Share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kern="1200" dirty="0">
                          <a:solidFill>
                            <a:srgbClr val="6D8FB4"/>
                          </a:solidFill>
                          <a:latin typeface="ALDI SUED OT-Bold"/>
                          <a:ea typeface="+mn-ea"/>
                          <a:cs typeface="+mn-cs"/>
                        </a:rPr>
                        <a:t>Promote the Positives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479746"/>
                  </a:ext>
                </a:extLst>
              </a:tr>
              <a:tr h="655074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Media KPI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Incremental Basket Size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Incremental Store Visits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Incremental Store Visits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solidFill>
                            <a:schemeClr val="bg1"/>
                          </a:solidFill>
                          <a:latin typeface="ALDI SUED OT-Light" panose="02000606000000020004" pitchFamily="2" charset="0"/>
                        </a:rPr>
                        <a:t>Awareness/Consideration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7125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9900FCF-3AB8-F6EF-E4EF-DEC35093EB8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2370" y="1057323"/>
            <a:ext cx="1920240" cy="1157405"/>
          </a:xfrm>
          <a:prstGeom prst="rect">
            <a:avLst/>
          </a:prstGeom>
          <a:ln w="47625"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softEdge rad="254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953420-500F-BD1F-60F1-ACE95342E27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153" y="1054830"/>
            <a:ext cx="1920240" cy="1162390"/>
          </a:xfrm>
          <a:prstGeom prst="rect">
            <a:avLst/>
          </a:prstGeom>
          <a:ln w="47625">
            <a:solidFill>
              <a:srgbClr val="8DC1BD"/>
            </a:solidFill>
          </a:ln>
          <a:effectLst>
            <a:glow rad="63500">
              <a:srgbClr val="8DC1BD">
                <a:alpha val="40000"/>
              </a:srgbClr>
            </a:glow>
            <a:softEdge rad="254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275ED-DDA4-EF72-9241-64FC92DC6E0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9868" y="1039750"/>
            <a:ext cx="1920240" cy="1192551"/>
          </a:xfrm>
          <a:prstGeom prst="rect">
            <a:avLst/>
          </a:prstGeom>
          <a:ln w="47625">
            <a:solidFill>
              <a:srgbClr val="F1A051"/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</p:pic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80B5771-4E87-45C3-01F9-6B63B82A6072}"/>
              </a:ext>
            </a:extLst>
          </p:cNvPr>
          <p:cNvSpPr txBox="1">
            <a:spLocks/>
          </p:cNvSpPr>
          <p:nvPr/>
        </p:nvSpPr>
        <p:spPr>
          <a:xfrm>
            <a:off x="4724400" y="6494005"/>
            <a:ext cx="2743200" cy="365125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anchor="ctr"/>
          <a:lstStyle>
            <a:lvl1pPr marL="228600" indent="-22860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900" b="0" i="0" kern="1200" noProof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  <a:defRPr/>
            </a:pPr>
            <a:fld id="{84BCA131-8C0D-224E-B580-E130A403A3BB}" type="slidenum">
              <a:rPr smtClean="0"/>
              <a:pPr marL="0" indent="0" defTabSz="914400">
                <a:buFont typeface="Arial" panose="020B0604020202020204" pitchFamily="34" charset="0"/>
                <a:buNone/>
                <a:defRPr/>
              </a:pPr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DC9C3-B34E-8D39-0C6E-4E53C212D4E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5651" y="1032546"/>
            <a:ext cx="1891224" cy="1188720"/>
          </a:xfrm>
          <a:prstGeom prst="rect">
            <a:avLst/>
          </a:prstGeom>
          <a:ln w="47625">
            <a:solidFill>
              <a:srgbClr val="7590B3"/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55477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0" name="Rectangle 717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electing A Market - The Institute of Export and International Trade">
            <a:extLst>
              <a:ext uri="{FF2B5EF4-FFF2-40B4-BE49-F238E27FC236}">
                <a16:creationId xmlns:a16="http://schemas.microsoft.com/office/drawing/2014/main" id="{C7715083-5BD4-C7FC-A7EF-2B012FAB6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55B51763-4E28-89A9-EBEC-B67982265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/>
            <a:r>
              <a:rPr lang="en-US" altLang="en-US" sz="6600" dirty="0">
                <a:solidFill>
                  <a:srgbClr val="FFFFFF"/>
                </a:solidFill>
                <a:latin typeface="+mj-lt"/>
              </a:rPr>
              <a:t>DMA Selection</a:t>
            </a:r>
          </a:p>
        </p:txBody>
      </p:sp>
      <p:sp>
        <p:nvSpPr>
          <p:cNvPr id="718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9DFAD-3B4B-5574-042C-7B235FA0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0372"/>
            <a:ext cx="1105081" cy="4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36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4D1D5700-7CA6-4C45-AE04-A0420C6506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707" r="17707"/>
          <a:stretch/>
        </p:blipFill>
        <p:spPr>
          <a:blipFill>
            <a:blip r:embed="rId4"/>
            <a:tile tx="0" ty="0" sx="100000" sy="100000" flip="none" algn="tl"/>
          </a:blip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A2257E-96E0-4D59-A584-44ED8480366E}"/>
              </a:ext>
            </a:extLst>
          </p:cNvPr>
          <p:cNvSpPr/>
          <p:nvPr/>
        </p:nvSpPr>
        <p:spPr>
          <a:xfrm>
            <a:off x="66495" y="1163413"/>
            <a:ext cx="4927051" cy="475514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LDI SUED OT-Light" panose="02000606000000020004" pitchFamily="50" charset="0"/>
                <a:ea typeface="+mj-ea"/>
                <a:cs typeface="+mj-cs"/>
              </a:rPr>
              <a:t>Leveraging our market tiering - rank DMAs within each cluster by the following DMA attributes: </a:t>
            </a:r>
            <a:endParaRPr lang="en-US" sz="1200" dirty="0">
              <a:solidFill>
                <a:srgbClr val="FFFFFF"/>
              </a:solidFill>
              <a:latin typeface="ALDI SUED OT-Light" panose="02000606000000020004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1200" dirty="0">
              <a:solidFill>
                <a:srgbClr val="FFFFFF"/>
              </a:solidFill>
              <a:latin typeface="ALDI SUED OT-Light" panose="02000606000000020004" pitchFamily="50" charset="0"/>
              <a:ea typeface="+mj-ea"/>
              <a:cs typeface="+mj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LDI SUED OT-Light" panose="02000606000000020004" pitchFamily="50" charset="0"/>
                <a:ea typeface="+mj-ea"/>
                <a:cs typeface="+mj-cs"/>
              </a:rPr>
              <a:t>Distance to cluster center</a:t>
            </a:r>
            <a:endParaRPr lang="en-US" sz="1200" dirty="0">
              <a:solidFill>
                <a:srgbClr val="FFFFFF"/>
              </a:solidFill>
              <a:latin typeface="ALDI SUED OT-Light" panose="02000606000000020004" pitchFamily="50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LDI SUED OT-Light" panose="02000606000000020004" pitchFamily="50" charset="0"/>
                <a:ea typeface="+mj-ea"/>
                <a:cs typeface="+mj-cs"/>
              </a:rPr>
              <a:t>Total paid media ROIs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LDI SUED OT-Light" panose="02000606000000020004" pitchFamily="50" charset="0"/>
                <a:ea typeface="+mj-ea"/>
                <a:cs typeface="+mj-cs"/>
              </a:rPr>
              <a:t>Brand consideration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LDI SUED OT-Light" panose="02000606000000020004" pitchFamily="50" charset="0"/>
                <a:ea typeface="+mj-ea"/>
                <a:cs typeface="+mj-cs"/>
              </a:rPr>
              <a:t>Competitive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ALDI SUED OT-Light" panose="02000606000000020004" pitchFamily="50" charset="0"/>
                <a:ea typeface="+mj-ea"/>
                <a:cs typeface="+mj-cs"/>
              </a:rPr>
              <a:t>Sales per store</a:t>
            </a:r>
          </a:p>
          <a:p>
            <a:endParaRPr lang="en-US" sz="1200" dirty="0">
              <a:solidFill>
                <a:srgbClr val="FFFFFF"/>
              </a:solidFill>
              <a:latin typeface="ALDI SUED OT-Light" panose="02000606000000020004" pitchFamily="50" charset="0"/>
              <a:ea typeface="+mj-ea"/>
              <a:cs typeface="+mj-cs"/>
            </a:endParaRPr>
          </a:p>
          <a:p>
            <a:r>
              <a:rPr lang="en-US" sz="1200" dirty="0">
                <a:solidFill>
                  <a:srgbClr val="FFFFFF"/>
                </a:solidFill>
                <a:latin typeface="ALDI SUED OT-Light" panose="02000606000000020004" pitchFamily="50" charset="0"/>
                <a:ea typeface="+mj-ea"/>
                <a:cs typeface="+mj-cs"/>
              </a:rPr>
              <a:t>Using this methodology, we can accurately identify DMAs that best fit the defined dimensions of the market tiers.</a:t>
            </a:r>
          </a:p>
          <a:p>
            <a:endParaRPr lang="en-US" sz="1200" dirty="0">
              <a:solidFill>
                <a:srgbClr val="FFFFFF"/>
              </a:solidFill>
              <a:latin typeface="ALDI SUED OT-Light" panose="02000606000000020004" pitchFamily="50" charset="0"/>
              <a:ea typeface="+mj-ea"/>
              <a:cs typeface="+mj-cs"/>
            </a:endParaRPr>
          </a:p>
          <a:p>
            <a:endParaRPr lang="en-US" sz="1200" dirty="0">
              <a:solidFill>
                <a:srgbClr val="FFFFFF"/>
              </a:solidFill>
              <a:latin typeface="ALDI SUED OT-Light" panose="02000606000000020004" pitchFamily="50" charset="0"/>
              <a:ea typeface="+mj-ea"/>
              <a:cs typeface="+mj-cs"/>
            </a:endParaRPr>
          </a:p>
          <a:p>
            <a:pPr>
              <a:spcAft>
                <a:spcPts val="600"/>
              </a:spcAft>
            </a:pPr>
            <a:r>
              <a:rPr lang="en-US" sz="1200" b="1" dirty="0">
                <a:solidFill>
                  <a:srgbClr val="FFFFFF"/>
                </a:solidFill>
                <a:latin typeface="ALDI SUED OT-Light" panose="02000606000000020004" pitchFamily="50" charset="0"/>
                <a:ea typeface="+mj-ea"/>
                <a:cs typeface="+mj-cs"/>
              </a:rPr>
              <a:t>Validity for testing evaluation results: </a:t>
            </a:r>
            <a:endParaRPr lang="en-US" sz="1200" b="1" dirty="0">
              <a:solidFill>
                <a:schemeClr val="bg1"/>
              </a:solidFill>
              <a:latin typeface="ALDI SUED OT-Light" panose="02000606000000020004" pitchFamily="50" charset="0"/>
              <a:ea typeface="Open Sans"/>
              <a:cs typeface="Open Sans"/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ALDI SUED OT-Light" panose="02000606000000020004" pitchFamily="50" charset="0"/>
                <a:ea typeface="Open Sans"/>
                <a:cs typeface="Open Sans"/>
              </a:rPr>
              <a:t>Based on audience size we estimated the necessary budget needed per DMA for InMarket measurement.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  <a:latin typeface="ALDI SUED OT-Light" panose="02000606000000020004" pitchFamily="50" charset="0"/>
              <a:ea typeface="Open Sans"/>
              <a:cs typeface="Open Sans"/>
            </a:endParaRPr>
          </a:p>
          <a:p>
            <a:endParaRPr lang="en-US" sz="1200" dirty="0">
              <a:solidFill>
                <a:schemeClr val="bg1"/>
              </a:solidFill>
              <a:latin typeface="ALDI SUED OT-Light" panose="02000606000000020004" pitchFamily="50" charset="0"/>
              <a:ea typeface="Open Sans"/>
              <a:cs typeface="Open Sans"/>
            </a:endParaRPr>
          </a:p>
          <a:p>
            <a:r>
              <a:rPr lang="en-US" sz="1200" dirty="0">
                <a:solidFill>
                  <a:schemeClr val="bg1"/>
                </a:solidFill>
                <a:latin typeface="ALDI SUED OT-Light"/>
                <a:ea typeface="Open Sans"/>
                <a:cs typeface="Open Sans"/>
              </a:rPr>
              <a:t>This methodology allows us to recommend DMAs that: </a:t>
            </a:r>
            <a:endParaRPr lang="en-US" sz="1200" dirty="0">
              <a:solidFill>
                <a:schemeClr val="bg1"/>
              </a:solidFill>
              <a:latin typeface="ALDI SUED OT-Light" panose="02000606000000020004" pitchFamily="50" charset="0"/>
              <a:ea typeface="Open Sans"/>
              <a:cs typeface="Open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LDI SUED OT-Light" panose="02000606000000020004" pitchFamily="50" charset="0"/>
                <a:ea typeface="Open Sans"/>
                <a:cs typeface="Open Sans"/>
              </a:rPr>
              <a:t>Best represent the market tier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LDI SUED OT-Light" panose="02000606000000020004" pitchFamily="50" charset="0"/>
                <a:ea typeface="Open Sans"/>
                <a:cs typeface="Open Sans"/>
              </a:rPr>
              <a:t>Meet the measurement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LDI SUED OT-Light" panose="02000606000000020004" pitchFamily="50" charset="0"/>
                <a:ea typeface="Open Sans"/>
                <a:cs typeface="Open Sans"/>
              </a:rPr>
              <a:t>Are the most budget conscious</a:t>
            </a:r>
          </a:p>
          <a:p>
            <a:endParaRPr lang="en-US" sz="1200" dirty="0">
              <a:solidFill>
                <a:schemeClr val="bg1"/>
              </a:solidFill>
              <a:latin typeface="ALDI SUED OT-Light" panose="02000606000000020004" pitchFamily="50" charset="0"/>
              <a:ea typeface="Open Sans"/>
              <a:cs typeface="Open Sans"/>
            </a:endParaRPr>
          </a:p>
          <a:p>
            <a:endParaRPr lang="en-US" sz="1200" dirty="0">
              <a:solidFill>
                <a:srgbClr val="FFFFFF"/>
              </a:solidFill>
              <a:latin typeface="ALDI SUED OT-Light" panose="02000606000000020004" pitchFamily="50" charset="0"/>
              <a:ea typeface="+mj-ea"/>
              <a:cs typeface="+mj-cs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3ED949B-448F-444E-9874-67EC071A6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176" y="6285035"/>
            <a:ext cx="449114" cy="5389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0ADBE-9736-6208-7344-CA91F67A73C3}"/>
              </a:ext>
            </a:extLst>
          </p:cNvPr>
          <p:cNvSpPr txBox="1">
            <a:spLocks/>
          </p:cNvSpPr>
          <p:nvPr/>
        </p:nvSpPr>
        <p:spPr>
          <a:xfrm>
            <a:off x="502717" y="74834"/>
            <a:ext cx="10515600" cy="72997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1" kern="1200" dirty="0">
                <a:solidFill>
                  <a:schemeClr val="tx2"/>
                </a:solidFill>
                <a:latin typeface="ALDI SUED OT-Bold" panose="02000606040000020004" pitchFamily="2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LDI SUED OT-Bold" panose="02000606040000020004" pitchFamily="2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LDI SUED OT-Bold" panose="02000606040000020004" pitchFamily="2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LDI SUED OT-Bold" panose="02000606040000020004" pitchFamily="2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LDI SUED OT-Bold" panose="02000606040000020004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bril Fatface" pitchFamily="2" charset="0"/>
              </a:defRPr>
            </a:lvl9pPr>
          </a:lstStyle>
          <a:p>
            <a:pPr defTabSz="914400"/>
            <a:r>
              <a:rPr lang="en-US" dirty="0">
                <a:solidFill>
                  <a:schemeClr val="bg1"/>
                </a:solidFill>
                <a:latin typeface="ALDI SUED OT-Bold"/>
              </a:rPr>
              <a:t>DMA Selection 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77719-D178-FA34-3CC8-916032FB0DEB}"/>
              </a:ext>
            </a:extLst>
          </p:cNvPr>
          <p:cNvSpPr txBox="1">
            <a:spLocks/>
          </p:cNvSpPr>
          <p:nvPr/>
        </p:nvSpPr>
        <p:spPr>
          <a:xfrm>
            <a:off x="4724400" y="6458847"/>
            <a:ext cx="2743200" cy="365125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anchor="ctr"/>
          <a:lstStyle>
            <a:lvl1pPr marL="228600" indent="-22860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900" b="0" i="0" kern="1200" noProof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  <a:defRPr/>
            </a:pPr>
            <a:fld id="{84BCA131-8C0D-224E-B580-E130A403A3BB}" type="slidenum">
              <a:rPr smtClean="0"/>
              <a:pPr marL="0" indent="0" defTabSz="914400">
                <a:buFont typeface="Arial" panose="020B0604020202020204" pitchFamily="34" charset="0"/>
                <a:buNone/>
                <a:defRPr/>
              </a:pPr>
              <a:t>12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5BE67-5E02-ABFF-FB85-54AF362FF92F}"/>
              </a:ext>
            </a:extLst>
          </p:cNvPr>
          <p:cNvSpPr txBox="1"/>
          <p:nvPr/>
        </p:nvSpPr>
        <p:spPr>
          <a:xfrm>
            <a:off x="1636407" y="6554503"/>
            <a:ext cx="2600255" cy="26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bg1"/>
                </a:solidFill>
                <a:latin typeface="ALDI SUED OT-Light" panose="02000606000000020004" pitchFamily="50" charset="0"/>
              </a:rPr>
              <a:t>*Test audiences need to be aligned on</a:t>
            </a:r>
          </a:p>
        </p:txBody>
      </p:sp>
    </p:spTree>
    <p:extLst>
      <p:ext uri="{BB962C8B-B14F-4D97-AF65-F5344CB8AC3E}">
        <p14:creationId xmlns:p14="http://schemas.microsoft.com/office/powerpoint/2010/main" val="252619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9DF6B06-F990-EED4-B8A3-05CADAE189D0}"/>
              </a:ext>
            </a:extLst>
          </p:cNvPr>
          <p:cNvSpPr/>
          <p:nvPr/>
        </p:nvSpPr>
        <p:spPr>
          <a:xfrm>
            <a:off x="9311086" y="2204591"/>
            <a:ext cx="2031124" cy="384504"/>
          </a:xfrm>
          <a:prstGeom prst="roundRect">
            <a:avLst/>
          </a:prstGeom>
          <a:solidFill>
            <a:srgbClr val="6D8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F430D1-336E-0820-3D91-3AA9EB2C8F98}"/>
              </a:ext>
            </a:extLst>
          </p:cNvPr>
          <p:cNvSpPr/>
          <p:nvPr/>
        </p:nvSpPr>
        <p:spPr>
          <a:xfrm>
            <a:off x="4806418" y="2201853"/>
            <a:ext cx="2035504" cy="388884"/>
          </a:xfrm>
          <a:prstGeom prst="roundRect">
            <a:avLst/>
          </a:prstGeom>
          <a:solidFill>
            <a:srgbClr val="8DC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5E924494-DD40-1C89-A36D-CD08A3836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1916" t="4795" r="11256" b="11037"/>
          <a:stretch/>
        </p:blipFill>
        <p:spPr>
          <a:xfrm>
            <a:off x="7059209" y="2204691"/>
            <a:ext cx="2025812" cy="385814"/>
          </a:xfrm>
          <a:prstGeom prst="roundRect">
            <a:avLst/>
          </a:prstGeom>
          <a:solidFill>
            <a:schemeClr val="accent2"/>
          </a:solidFill>
          <a:ln w="47625">
            <a:noFill/>
          </a:ln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3F8FC0-487A-6EFC-CBAE-9D4DA0DD3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679" t="4307" r="11168" b="10242"/>
          <a:stretch/>
        </p:blipFill>
        <p:spPr>
          <a:xfrm>
            <a:off x="2605890" y="2211671"/>
            <a:ext cx="2027008" cy="387509"/>
          </a:xfrm>
          <a:prstGeom prst="roundRect">
            <a:avLst/>
          </a:prstGeom>
          <a:solidFill>
            <a:srgbClr val="E27375"/>
          </a:solidFill>
          <a:ln w="47625">
            <a:noFill/>
          </a:ln>
        </p:spPr>
      </p:pic>
      <p:graphicFrame>
        <p:nvGraphicFramePr>
          <p:cNvPr id="28" name="Table 12">
            <a:extLst>
              <a:ext uri="{FF2B5EF4-FFF2-40B4-BE49-F238E27FC236}">
                <a16:creationId xmlns:a16="http://schemas.microsoft.com/office/drawing/2014/main" id="{FDC527CC-8FFD-50CB-5C59-4C16F26C3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14933"/>
              </p:ext>
            </p:extLst>
          </p:nvPr>
        </p:nvGraphicFramePr>
        <p:xfrm>
          <a:off x="526009" y="2071140"/>
          <a:ext cx="11052059" cy="206675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3731">
                  <a:extLst>
                    <a:ext uri="{9D8B030D-6E8A-4147-A177-3AD203B41FA5}">
                      <a16:colId xmlns:a16="http://schemas.microsoft.com/office/drawing/2014/main" val="3759393167"/>
                    </a:ext>
                  </a:extLst>
                </a:gridCol>
                <a:gridCol w="2348347">
                  <a:extLst>
                    <a:ext uri="{9D8B030D-6E8A-4147-A177-3AD203B41FA5}">
                      <a16:colId xmlns:a16="http://schemas.microsoft.com/office/drawing/2014/main" val="3166091134"/>
                    </a:ext>
                  </a:extLst>
                </a:gridCol>
                <a:gridCol w="2252914">
                  <a:extLst>
                    <a:ext uri="{9D8B030D-6E8A-4147-A177-3AD203B41FA5}">
                      <a16:colId xmlns:a16="http://schemas.microsoft.com/office/drawing/2014/main" val="2065560620"/>
                    </a:ext>
                  </a:extLst>
                </a:gridCol>
                <a:gridCol w="2230536">
                  <a:extLst>
                    <a:ext uri="{9D8B030D-6E8A-4147-A177-3AD203B41FA5}">
                      <a16:colId xmlns:a16="http://schemas.microsoft.com/office/drawing/2014/main" val="4169378172"/>
                    </a:ext>
                  </a:extLst>
                </a:gridCol>
                <a:gridCol w="2366531">
                  <a:extLst>
                    <a:ext uri="{9D8B030D-6E8A-4147-A177-3AD203B41FA5}">
                      <a16:colId xmlns:a16="http://schemas.microsoft.com/office/drawing/2014/main" val="2559365931"/>
                    </a:ext>
                  </a:extLst>
                </a:gridCol>
              </a:tblGrid>
              <a:tr h="64342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  <a:latin typeface="ALDI SUED OT-Bold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 panose="02000806090000020004" pitchFamily="50" charset="0"/>
                        </a:rPr>
                        <a:t>Stronghold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Advantaged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Opportunity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Developing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047462"/>
                  </a:ext>
                </a:extLst>
              </a:tr>
              <a:tr h="779907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DMAs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dirty="0">
                          <a:solidFill>
                            <a:srgbClr val="E27375"/>
                          </a:solidFill>
                          <a:latin typeface="ALDI SUED OT-Bold" panose="02000606040000020004"/>
                        </a:rPr>
                        <a:t>Buffalo</a:t>
                      </a:r>
                      <a:endParaRPr lang="en-US" b="1" dirty="0">
                        <a:solidFill>
                          <a:srgbClr val="E27375"/>
                        </a:solidFill>
                        <a:latin typeface="ALDI SUED OT-Bold" panose="02000606040000020004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dirty="0">
                          <a:solidFill>
                            <a:srgbClr val="8DC1BD"/>
                          </a:solidFill>
                          <a:latin typeface="ALDI SUED OT-Bold" panose="02000806090000020004"/>
                        </a:rPr>
                        <a:t>Cedar Rapids</a:t>
                      </a:r>
                      <a:endParaRPr lang="en-US" sz="1200" b="1" dirty="0">
                        <a:solidFill>
                          <a:srgbClr val="8DC1BD"/>
                        </a:solidFill>
                        <a:latin typeface="ALDI SUED OT-Bold" panose="02000806090000020004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dirty="0">
                          <a:solidFill>
                            <a:srgbClr val="F1A051"/>
                          </a:solidFill>
                          <a:latin typeface="ALDI SUED OT-Bold" panose="02000606040000020004"/>
                        </a:rPr>
                        <a:t>Chicago</a:t>
                      </a:r>
                      <a:endParaRPr lang="en-US" b="1" dirty="0">
                        <a:solidFill>
                          <a:srgbClr val="F1A051"/>
                        </a:solidFill>
                        <a:latin typeface="ALDI SUED OT-Bold" panose="02000606040000020004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6D8FB4"/>
                          </a:solidFill>
                          <a:latin typeface="ALDI SUED OT-Bold" panose="02000606040000020004"/>
                        </a:rPr>
                        <a:t>Greensville-Spartanburg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070790"/>
                  </a:ext>
                </a:extLst>
              </a:tr>
              <a:tr h="643423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Population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1,264,251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728,800</a:t>
                      </a:r>
                      <a:endParaRPr lang="en-US" dirty="0"/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7,568,468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1,930,501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479746"/>
                  </a:ext>
                </a:extLst>
              </a:tr>
            </a:tbl>
          </a:graphicData>
        </a:graphic>
      </p:graphicFrame>
      <p:graphicFrame>
        <p:nvGraphicFramePr>
          <p:cNvPr id="52" name="Table 12">
            <a:extLst>
              <a:ext uri="{FF2B5EF4-FFF2-40B4-BE49-F238E27FC236}">
                <a16:creationId xmlns:a16="http://schemas.microsoft.com/office/drawing/2014/main" id="{BA1FB72D-16D4-CC4C-BF41-A42C4CD11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58564"/>
              </p:ext>
            </p:extLst>
          </p:nvPr>
        </p:nvGraphicFramePr>
        <p:xfrm>
          <a:off x="580090" y="4137509"/>
          <a:ext cx="11045748" cy="20644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46699">
                  <a:extLst>
                    <a:ext uri="{9D8B030D-6E8A-4147-A177-3AD203B41FA5}">
                      <a16:colId xmlns:a16="http://schemas.microsoft.com/office/drawing/2014/main" val="3759393167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3166091134"/>
                    </a:ext>
                  </a:extLst>
                </a:gridCol>
                <a:gridCol w="2272937">
                  <a:extLst>
                    <a:ext uri="{9D8B030D-6E8A-4147-A177-3AD203B41FA5}">
                      <a16:colId xmlns:a16="http://schemas.microsoft.com/office/drawing/2014/main" val="2065560620"/>
                    </a:ext>
                  </a:extLst>
                </a:gridCol>
                <a:gridCol w="2229395">
                  <a:extLst>
                    <a:ext uri="{9D8B030D-6E8A-4147-A177-3AD203B41FA5}">
                      <a16:colId xmlns:a16="http://schemas.microsoft.com/office/drawing/2014/main" val="4169378172"/>
                    </a:ext>
                  </a:extLst>
                </a:gridCol>
                <a:gridCol w="2380237">
                  <a:extLst>
                    <a:ext uri="{9D8B030D-6E8A-4147-A177-3AD203B41FA5}">
                      <a16:colId xmlns:a16="http://schemas.microsoft.com/office/drawing/2014/main" val="2559365931"/>
                    </a:ext>
                  </a:extLst>
                </a:gridCol>
              </a:tblGrid>
              <a:tr h="704701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Budget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$293,808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LDI SUED OT-Light" panose="02000606000000020004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$182,535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$1.896Mil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$728,896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479746"/>
                  </a:ext>
                </a:extLst>
              </a:tr>
              <a:tr h="704701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Total Budget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/>
                        </a:rPr>
                        <a:t>$3.1Mil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ALDI SUED OT-Bold" panose="02000606040000020004"/>
                        </a:rPr>
                        <a:t>$3.46 Mil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ALDI SUED OT-Ligh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tx1"/>
                        </a:solidFill>
                        <a:latin typeface="ALDI SUED OT-Light" panose="02000606000000020004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071219"/>
                  </a:ext>
                </a:extLst>
              </a:tr>
              <a:tr h="655074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Flight Length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/>
                        </a:rPr>
                        <a:t>8 Weeks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712500"/>
                  </a:ext>
                </a:extLst>
              </a:tr>
            </a:tbl>
          </a:graphicData>
        </a:graphic>
      </p:graphicFrame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80B5771-4E87-45C3-01F9-6B63B82A6072}"/>
              </a:ext>
            </a:extLst>
          </p:cNvPr>
          <p:cNvSpPr txBox="1">
            <a:spLocks/>
          </p:cNvSpPr>
          <p:nvPr/>
        </p:nvSpPr>
        <p:spPr>
          <a:xfrm>
            <a:off x="4724400" y="6328842"/>
            <a:ext cx="2743200" cy="365125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anchor="ctr"/>
          <a:lstStyle>
            <a:lvl1pPr marL="228600" indent="-22860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900" b="0" i="0" kern="1200" noProof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  <a:defRPr/>
            </a:pPr>
            <a:fld id="{84BCA131-8C0D-224E-B580-E130A403A3BB}" type="slidenum">
              <a:rPr smtClean="0"/>
              <a:pPr marL="0" indent="0" defTabSz="914400">
                <a:buFont typeface="Arial" panose="020B0604020202020204" pitchFamily="34" charset="0"/>
                <a:buNone/>
                <a:defRPr/>
              </a:pPr>
              <a:t>13</a:t>
            </a:fld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486306-EDD8-73F2-C976-91D49CA4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037" y="337"/>
            <a:ext cx="7929812" cy="80423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LDI SUED OT-Bold"/>
              </a:rPr>
              <a:t>ALDI’s Recommended DMAs Lower Budget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E1FF30-0F36-C9F0-629B-2C38556E14FB}"/>
              </a:ext>
            </a:extLst>
          </p:cNvPr>
          <p:cNvPicPr>
            <a:picLocks noChangeArrowheads="1"/>
          </p:cNvPicPr>
          <p:nvPr/>
        </p:nvPicPr>
        <p:blipFill>
          <a:blip r:embed="rId7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7952" y="879529"/>
            <a:ext cx="1920240" cy="1188720"/>
          </a:xfrm>
          <a:prstGeom prst="rect">
            <a:avLst/>
          </a:prstGeom>
          <a:noFill/>
          <a:effectLst>
            <a:glow rad="127000">
              <a:srgbClr val="E27375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79F330-EB52-3FAF-5779-850F52E8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9307" y="872499"/>
            <a:ext cx="1920240" cy="1188720"/>
          </a:xfrm>
          <a:prstGeom prst="rect">
            <a:avLst/>
          </a:prstGeom>
          <a:noFill/>
          <a:effectLst>
            <a:glow rad="127000">
              <a:srgbClr val="8DC1BD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54FA9F4-B0FA-DDD2-4562-0C9163A4D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781" y="872499"/>
            <a:ext cx="1920240" cy="1188720"/>
          </a:xfrm>
          <a:prstGeom prst="rect">
            <a:avLst/>
          </a:prstGeom>
          <a:noFill/>
          <a:effectLst>
            <a:glow rad="127000">
              <a:srgbClr val="F1A05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E02F5F7-6CCF-702C-C904-BCB4E86C9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6528" y="869444"/>
            <a:ext cx="1920240" cy="1188720"/>
          </a:xfrm>
          <a:prstGeom prst="rect">
            <a:avLst/>
          </a:prstGeom>
          <a:noFill/>
          <a:effectLst>
            <a:glow rad="127000">
              <a:srgbClr val="7590B3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C208A7-ACDB-44D3-3F99-366B7FBEF73B}"/>
              </a:ext>
            </a:extLst>
          </p:cNvPr>
          <p:cNvSpPr txBox="1"/>
          <p:nvPr/>
        </p:nvSpPr>
        <p:spPr>
          <a:xfrm>
            <a:off x="6975146" y="6328842"/>
            <a:ext cx="506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LDI SUED Office" panose="02000506040000020004" pitchFamily="2" charset="0"/>
              </a:rPr>
              <a:t>Starcom creating cluster channel mix and audience recommendation 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LDI SUED Office" panose="02000506040000020004" pitchFamily="2" charset="0"/>
              </a:rPr>
              <a:t>To be competed by 6/1</a:t>
            </a:r>
          </a:p>
        </p:txBody>
      </p:sp>
    </p:spTree>
    <p:extLst>
      <p:ext uri="{BB962C8B-B14F-4D97-AF65-F5344CB8AC3E}">
        <p14:creationId xmlns:p14="http://schemas.microsoft.com/office/powerpoint/2010/main" val="342776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9DF6B06-F990-EED4-B8A3-05CADAE189D0}"/>
              </a:ext>
            </a:extLst>
          </p:cNvPr>
          <p:cNvSpPr/>
          <p:nvPr/>
        </p:nvSpPr>
        <p:spPr>
          <a:xfrm>
            <a:off x="9359444" y="2229368"/>
            <a:ext cx="2031124" cy="384504"/>
          </a:xfrm>
          <a:prstGeom prst="roundRect">
            <a:avLst/>
          </a:prstGeom>
          <a:solidFill>
            <a:srgbClr val="6D8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F430D1-336E-0820-3D91-3AA9EB2C8F98}"/>
              </a:ext>
            </a:extLst>
          </p:cNvPr>
          <p:cNvSpPr/>
          <p:nvPr/>
        </p:nvSpPr>
        <p:spPr>
          <a:xfrm>
            <a:off x="4854776" y="2226630"/>
            <a:ext cx="2035504" cy="388884"/>
          </a:xfrm>
          <a:prstGeom prst="roundRect">
            <a:avLst/>
          </a:prstGeom>
          <a:solidFill>
            <a:srgbClr val="8DC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5E924494-DD40-1C89-A36D-CD08A3836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1916" t="4795" r="11256" b="11037"/>
          <a:stretch/>
        </p:blipFill>
        <p:spPr>
          <a:xfrm>
            <a:off x="7107567" y="2229468"/>
            <a:ext cx="2025812" cy="385814"/>
          </a:xfrm>
          <a:prstGeom prst="roundRect">
            <a:avLst/>
          </a:prstGeom>
          <a:solidFill>
            <a:schemeClr val="accent2"/>
          </a:solidFill>
          <a:ln w="47625">
            <a:noFill/>
          </a:ln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3F8FC0-487A-6EFC-CBAE-9D4DA0DD3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679" t="4307" r="11168" b="10242"/>
          <a:stretch/>
        </p:blipFill>
        <p:spPr>
          <a:xfrm>
            <a:off x="2654248" y="2236448"/>
            <a:ext cx="2027008" cy="387509"/>
          </a:xfrm>
          <a:prstGeom prst="roundRect">
            <a:avLst/>
          </a:prstGeom>
          <a:solidFill>
            <a:srgbClr val="E27375"/>
          </a:solidFill>
          <a:ln w="47625">
            <a:noFill/>
          </a:ln>
        </p:spPr>
      </p:pic>
      <p:graphicFrame>
        <p:nvGraphicFramePr>
          <p:cNvPr id="28" name="Table 12">
            <a:extLst>
              <a:ext uri="{FF2B5EF4-FFF2-40B4-BE49-F238E27FC236}">
                <a16:creationId xmlns:a16="http://schemas.microsoft.com/office/drawing/2014/main" id="{FDC527CC-8FFD-50CB-5C59-4C16F26C3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605871"/>
              </p:ext>
            </p:extLst>
          </p:nvPr>
        </p:nvGraphicFramePr>
        <p:xfrm>
          <a:off x="598017" y="2096294"/>
          <a:ext cx="11058634" cy="206675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4835">
                  <a:extLst>
                    <a:ext uri="{9D8B030D-6E8A-4147-A177-3AD203B41FA5}">
                      <a16:colId xmlns:a16="http://schemas.microsoft.com/office/drawing/2014/main" val="3759393167"/>
                    </a:ext>
                  </a:extLst>
                </a:gridCol>
                <a:gridCol w="2349743">
                  <a:extLst>
                    <a:ext uri="{9D8B030D-6E8A-4147-A177-3AD203B41FA5}">
                      <a16:colId xmlns:a16="http://schemas.microsoft.com/office/drawing/2014/main" val="3166091134"/>
                    </a:ext>
                  </a:extLst>
                </a:gridCol>
                <a:gridCol w="2254254">
                  <a:extLst>
                    <a:ext uri="{9D8B030D-6E8A-4147-A177-3AD203B41FA5}">
                      <a16:colId xmlns:a16="http://schemas.microsoft.com/office/drawing/2014/main" val="2065560620"/>
                    </a:ext>
                  </a:extLst>
                </a:gridCol>
                <a:gridCol w="2231863">
                  <a:extLst>
                    <a:ext uri="{9D8B030D-6E8A-4147-A177-3AD203B41FA5}">
                      <a16:colId xmlns:a16="http://schemas.microsoft.com/office/drawing/2014/main" val="4169378172"/>
                    </a:ext>
                  </a:extLst>
                </a:gridCol>
                <a:gridCol w="2367939">
                  <a:extLst>
                    <a:ext uri="{9D8B030D-6E8A-4147-A177-3AD203B41FA5}">
                      <a16:colId xmlns:a16="http://schemas.microsoft.com/office/drawing/2014/main" val="2559365931"/>
                    </a:ext>
                  </a:extLst>
                </a:gridCol>
              </a:tblGrid>
              <a:tr h="64342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  <a:latin typeface="ALDI SUED OT-Bold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 panose="02000806090000020004" pitchFamily="50" charset="0"/>
                        </a:rPr>
                        <a:t>Stronghold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Advantaged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Opportunity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Developing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047462"/>
                  </a:ext>
                </a:extLst>
              </a:tr>
              <a:tr h="779907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DMAs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dirty="0">
                          <a:solidFill>
                            <a:srgbClr val="E27375"/>
                          </a:solidFill>
                          <a:latin typeface="ALDI SUED OT-Bold" panose="02000606040000020004"/>
                        </a:rPr>
                        <a:t>Syracuse &amp; Buffalo</a:t>
                      </a:r>
                      <a:endParaRPr lang="en-US" b="1" dirty="0">
                        <a:solidFill>
                          <a:srgbClr val="E27375"/>
                        </a:solidFill>
                        <a:latin typeface="ALDI SUED OT-Bold" panose="02000606040000020004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dirty="0">
                          <a:solidFill>
                            <a:srgbClr val="8DC1BD"/>
                          </a:solidFill>
                          <a:latin typeface="ALDI SUED OT-Bold" panose="02000806090000020004"/>
                        </a:rPr>
                        <a:t>Erie &amp; Cedar Rapids</a:t>
                      </a:r>
                      <a:endParaRPr lang="en-US" sz="1200" b="1" dirty="0">
                        <a:solidFill>
                          <a:srgbClr val="8DC1BD"/>
                        </a:solidFill>
                        <a:latin typeface="ALDI SUED OT-Bold" panose="02000806090000020004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dirty="0">
                          <a:solidFill>
                            <a:srgbClr val="F1A051"/>
                          </a:solidFill>
                          <a:latin typeface="ALDI SUED OT-Bold" panose="02000606040000020004"/>
                        </a:rPr>
                        <a:t>Chicago</a:t>
                      </a:r>
                      <a:endParaRPr lang="en-US" b="1" dirty="0">
                        <a:solidFill>
                          <a:srgbClr val="F1A051"/>
                        </a:solidFill>
                        <a:latin typeface="ALDI SUED OT-Bold" panose="02000606040000020004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6D8FB4"/>
                          </a:solidFill>
                          <a:latin typeface="ALDI SUED OT-Bold" panose="02000606040000020004"/>
                        </a:rPr>
                        <a:t>Colombia SC, &amp; Greenville-Spartanburg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070790"/>
                  </a:ext>
                </a:extLst>
              </a:tr>
              <a:tr h="643423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Population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2,085,035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1,041,382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7,568,468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2,811,930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479746"/>
                  </a:ext>
                </a:extLst>
              </a:tr>
            </a:tbl>
          </a:graphicData>
        </a:graphic>
      </p:graphicFrame>
      <p:graphicFrame>
        <p:nvGraphicFramePr>
          <p:cNvPr id="52" name="Table 12">
            <a:extLst>
              <a:ext uri="{FF2B5EF4-FFF2-40B4-BE49-F238E27FC236}">
                <a16:creationId xmlns:a16="http://schemas.microsoft.com/office/drawing/2014/main" id="{BA1FB72D-16D4-CC4C-BF41-A42C4CD11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820586"/>
              </p:ext>
            </p:extLst>
          </p:nvPr>
        </p:nvGraphicFramePr>
        <p:xfrm>
          <a:off x="604344" y="4160344"/>
          <a:ext cx="11052307" cy="20644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47795">
                  <a:extLst>
                    <a:ext uri="{9D8B030D-6E8A-4147-A177-3AD203B41FA5}">
                      <a16:colId xmlns:a16="http://schemas.microsoft.com/office/drawing/2014/main" val="3759393167"/>
                    </a:ext>
                  </a:extLst>
                </a:gridCol>
                <a:gridCol w="2317856">
                  <a:extLst>
                    <a:ext uri="{9D8B030D-6E8A-4147-A177-3AD203B41FA5}">
                      <a16:colId xmlns:a16="http://schemas.microsoft.com/office/drawing/2014/main" val="3166091134"/>
                    </a:ext>
                  </a:extLst>
                </a:gridCol>
                <a:gridCol w="2274286">
                  <a:extLst>
                    <a:ext uri="{9D8B030D-6E8A-4147-A177-3AD203B41FA5}">
                      <a16:colId xmlns:a16="http://schemas.microsoft.com/office/drawing/2014/main" val="2065560620"/>
                    </a:ext>
                  </a:extLst>
                </a:gridCol>
                <a:gridCol w="2230719">
                  <a:extLst>
                    <a:ext uri="{9D8B030D-6E8A-4147-A177-3AD203B41FA5}">
                      <a16:colId xmlns:a16="http://schemas.microsoft.com/office/drawing/2014/main" val="4169378172"/>
                    </a:ext>
                  </a:extLst>
                </a:gridCol>
                <a:gridCol w="2381651">
                  <a:extLst>
                    <a:ext uri="{9D8B030D-6E8A-4147-A177-3AD203B41FA5}">
                      <a16:colId xmlns:a16="http://schemas.microsoft.com/office/drawing/2014/main" val="2559365931"/>
                    </a:ext>
                  </a:extLst>
                </a:gridCol>
              </a:tblGrid>
              <a:tr h="704701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Budget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$485,000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LDI SUED OT-Light" panose="02000606000000020004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$261,000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$1.896Mil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$1.06Mil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479746"/>
                  </a:ext>
                </a:extLst>
              </a:tr>
              <a:tr h="704701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Total Budget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/>
                        </a:rPr>
                        <a:t>$3.7Mil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ALDI SUED OT-Bold" panose="02000606040000020004"/>
                        </a:rPr>
                        <a:t>$3.46 Mil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ALDI SUED OT-Ligh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tx1"/>
                        </a:solidFill>
                        <a:latin typeface="ALDI SUED OT-Light" panose="02000606000000020004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071219"/>
                  </a:ext>
                </a:extLst>
              </a:tr>
              <a:tr h="655074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Flight Length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/>
                        </a:rPr>
                        <a:t>8 Weeks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712500"/>
                  </a:ext>
                </a:extLst>
              </a:tr>
            </a:tbl>
          </a:graphicData>
        </a:graphic>
      </p:graphicFrame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80B5771-4E87-45C3-01F9-6B63B82A6072}"/>
              </a:ext>
            </a:extLst>
          </p:cNvPr>
          <p:cNvSpPr txBox="1">
            <a:spLocks/>
          </p:cNvSpPr>
          <p:nvPr/>
        </p:nvSpPr>
        <p:spPr>
          <a:xfrm>
            <a:off x="4728797" y="6353619"/>
            <a:ext cx="2743200" cy="365125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anchor="ctr"/>
          <a:lstStyle>
            <a:lvl1pPr marL="228600" indent="-22860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900" b="0" i="0" kern="1200" noProof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  <a:defRPr/>
            </a:pPr>
            <a:fld id="{84BCA131-8C0D-224E-B580-E130A403A3BB}" type="slidenum">
              <a:rPr smtClean="0"/>
              <a:pPr marL="0" indent="0" defTabSz="914400">
                <a:buFont typeface="Arial" panose="020B0604020202020204" pitchFamily="34" charset="0"/>
                <a:buNone/>
                <a:defRPr/>
              </a:pPr>
              <a:t>14</a:t>
            </a:fld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486306-EDD8-73F2-C976-91D49CA4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934" y="337"/>
            <a:ext cx="7912295" cy="80423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LDI SUED OT-Bold"/>
              </a:rPr>
              <a:t>ALDI’s Recommended DMAs Higher Budget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BDB700-346F-0AFA-9AC1-F50A05EB9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541" y="881615"/>
            <a:ext cx="1920240" cy="1188720"/>
          </a:xfrm>
          <a:prstGeom prst="rect">
            <a:avLst/>
          </a:prstGeom>
          <a:noFill/>
          <a:effectLst>
            <a:glow rad="127000">
              <a:srgbClr val="F1A05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E94BC7-435B-4171-4E5E-3728ECE3915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9324" y="868609"/>
            <a:ext cx="1920240" cy="1188720"/>
          </a:xfrm>
          <a:prstGeom prst="rect">
            <a:avLst/>
          </a:prstGeom>
          <a:effectLst>
            <a:glow rad="127000">
              <a:srgbClr val="7590B3"/>
            </a:glo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D24CE6-48C0-3445-3398-62858D6F5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7632" y="941944"/>
            <a:ext cx="1920240" cy="1188720"/>
          </a:xfrm>
          <a:prstGeom prst="rect">
            <a:avLst/>
          </a:prstGeom>
          <a:noFill/>
          <a:effectLst>
            <a:glow rad="127000">
              <a:srgbClr val="E27375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1E8540-3302-E23B-9D91-36C1C95B2FE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0040" y="915872"/>
            <a:ext cx="1920240" cy="1188720"/>
          </a:xfrm>
          <a:prstGeom prst="rect">
            <a:avLst/>
          </a:prstGeom>
          <a:effectLst>
            <a:glow rad="127000">
              <a:srgbClr val="8DC1BD"/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729D84-8C98-D1A4-A692-B91A8CED2BEC}"/>
              </a:ext>
            </a:extLst>
          </p:cNvPr>
          <p:cNvSpPr txBox="1"/>
          <p:nvPr/>
        </p:nvSpPr>
        <p:spPr>
          <a:xfrm>
            <a:off x="6975146" y="6328842"/>
            <a:ext cx="506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LDI SUED Office" panose="02000506040000020004" pitchFamily="2" charset="0"/>
              </a:rPr>
              <a:t>Starcom creating cluster channel mix and audience recommendation 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LDI SUED Office" panose="02000506040000020004" pitchFamily="2" charset="0"/>
              </a:rPr>
              <a:t>To be competed by 6/1</a:t>
            </a:r>
          </a:p>
        </p:txBody>
      </p:sp>
    </p:spTree>
    <p:extLst>
      <p:ext uri="{BB962C8B-B14F-4D97-AF65-F5344CB8AC3E}">
        <p14:creationId xmlns:p14="http://schemas.microsoft.com/office/powerpoint/2010/main" val="131189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9DF6B06-F990-EED4-B8A3-05CADAE189D0}"/>
              </a:ext>
            </a:extLst>
          </p:cNvPr>
          <p:cNvSpPr/>
          <p:nvPr/>
        </p:nvSpPr>
        <p:spPr>
          <a:xfrm>
            <a:off x="9359444" y="2229368"/>
            <a:ext cx="2031124" cy="384504"/>
          </a:xfrm>
          <a:prstGeom prst="roundRect">
            <a:avLst/>
          </a:prstGeom>
          <a:solidFill>
            <a:srgbClr val="6D8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F430D1-336E-0820-3D91-3AA9EB2C8F98}"/>
              </a:ext>
            </a:extLst>
          </p:cNvPr>
          <p:cNvSpPr/>
          <p:nvPr/>
        </p:nvSpPr>
        <p:spPr>
          <a:xfrm>
            <a:off x="4854776" y="2226630"/>
            <a:ext cx="2035504" cy="388884"/>
          </a:xfrm>
          <a:prstGeom prst="roundRect">
            <a:avLst/>
          </a:prstGeom>
          <a:solidFill>
            <a:srgbClr val="8DC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, rectangle&#10;&#10;Description automatically generated">
            <a:extLst>
              <a:ext uri="{FF2B5EF4-FFF2-40B4-BE49-F238E27FC236}">
                <a16:creationId xmlns:a16="http://schemas.microsoft.com/office/drawing/2014/main" id="{5E924494-DD40-1C89-A36D-CD08A3836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1916" t="4795" r="11256" b="11037"/>
          <a:stretch/>
        </p:blipFill>
        <p:spPr>
          <a:xfrm>
            <a:off x="7107567" y="2229468"/>
            <a:ext cx="2025812" cy="385814"/>
          </a:xfrm>
          <a:prstGeom prst="roundRect">
            <a:avLst/>
          </a:prstGeom>
          <a:solidFill>
            <a:schemeClr val="accent2"/>
          </a:solidFill>
          <a:ln w="47625">
            <a:noFill/>
          </a:ln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3F8FC0-487A-6EFC-CBAE-9D4DA0DD30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2679" t="4307" r="11168" b="10242"/>
          <a:stretch/>
        </p:blipFill>
        <p:spPr>
          <a:xfrm>
            <a:off x="2654248" y="2236448"/>
            <a:ext cx="2027008" cy="387509"/>
          </a:xfrm>
          <a:prstGeom prst="roundRect">
            <a:avLst/>
          </a:prstGeom>
          <a:solidFill>
            <a:srgbClr val="E27375"/>
          </a:solidFill>
          <a:ln w="47625">
            <a:noFill/>
          </a:ln>
        </p:spPr>
      </p:pic>
      <p:graphicFrame>
        <p:nvGraphicFramePr>
          <p:cNvPr id="28" name="Table 12">
            <a:extLst>
              <a:ext uri="{FF2B5EF4-FFF2-40B4-BE49-F238E27FC236}">
                <a16:creationId xmlns:a16="http://schemas.microsoft.com/office/drawing/2014/main" id="{FDC527CC-8FFD-50CB-5C59-4C16F26C3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926684"/>
              </p:ext>
            </p:extLst>
          </p:nvPr>
        </p:nvGraphicFramePr>
        <p:xfrm>
          <a:off x="598017" y="2096294"/>
          <a:ext cx="11058634" cy="206675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54835">
                  <a:extLst>
                    <a:ext uri="{9D8B030D-6E8A-4147-A177-3AD203B41FA5}">
                      <a16:colId xmlns:a16="http://schemas.microsoft.com/office/drawing/2014/main" val="3759393167"/>
                    </a:ext>
                  </a:extLst>
                </a:gridCol>
                <a:gridCol w="2349743">
                  <a:extLst>
                    <a:ext uri="{9D8B030D-6E8A-4147-A177-3AD203B41FA5}">
                      <a16:colId xmlns:a16="http://schemas.microsoft.com/office/drawing/2014/main" val="3166091134"/>
                    </a:ext>
                  </a:extLst>
                </a:gridCol>
                <a:gridCol w="2254254">
                  <a:extLst>
                    <a:ext uri="{9D8B030D-6E8A-4147-A177-3AD203B41FA5}">
                      <a16:colId xmlns:a16="http://schemas.microsoft.com/office/drawing/2014/main" val="2065560620"/>
                    </a:ext>
                  </a:extLst>
                </a:gridCol>
                <a:gridCol w="2231863">
                  <a:extLst>
                    <a:ext uri="{9D8B030D-6E8A-4147-A177-3AD203B41FA5}">
                      <a16:colId xmlns:a16="http://schemas.microsoft.com/office/drawing/2014/main" val="4169378172"/>
                    </a:ext>
                  </a:extLst>
                </a:gridCol>
                <a:gridCol w="2367939">
                  <a:extLst>
                    <a:ext uri="{9D8B030D-6E8A-4147-A177-3AD203B41FA5}">
                      <a16:colId xmlns:a16="http://schemas.microsoft.com/office/drawing/2014/main" val="2559365931"/>
                    </a:ext>
                  </a:extLst>
                </a:gridCol>
              </a:tblGrid>
              <a:tr h="643423">
                <a:tc>
                  <a:txBody>
                    <a:bodyPr/>
                    <a:lstStyle/>
                    <a:p>
                      <a:pPr algn="l"/>
                      <a:endParaRPr lang="en-US" sz="1400" b="1" dirty="0">
                        <a:solidFill>
                          <a:schemeClr val="bg1"/>
                        </a:solidFill>
                        <a:latin typeface="ALDI SUED OT-Bold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 panose="02000806090000020004" pitchFamily="50" charset="0"/>
                        </a:rPr>
                        <a:t>Stronghold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Advantaged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Opportunity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ALDI SUED OT-Bold"/>
                        </a:rPr>
                        <a:t>Developing</a:t>
                      </a:r>
                    </a:p>
                  </a:txBody>
                  <a:tcPr marL="45720" marR="45720" anchor="ctr">
                    <a:lnL w="571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047462"/>
                  </a:ext>
                </a:extLst>
              </a:tr>
              <a:tr h="779907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DMAs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dirty="0">
                          <a:solidFill>
                            <a:srgbClr val="E27375"/>
                          </a:solidFill>
                          <a:latin typeface="ALDI SUED OT-Bold" panose="02000606040000020004"/>
                        </a:rPr>
                        <a:t>Syracuse &amp; Buffalo</a:t>
                      </a:r>
                      <a:endParaRPr lang="en-US" b="1" dirty="0">
                        <a:solidFill>
                          <a:srgbClr val="E27375"/>
                        </a:solidFill>
                        <a:latin typeface="ALDI SUED OT-Bold" panose="02000606040000020004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dirty="0">
                          <a:solidFill>
                            <a:srgbClr val="8DC1BD"/>
                          </a:solidFill>
                          <a:latin typeface="ALDI SUED OT-Bold" panose="02000806090000020004"/>
                        </a:rPr>
                        <a:t>Erie &amp; Cedar Rapids</a:t>
                      </a:r>
                      <a:endParaRPr lang="en-US" sz="1200" b="1" dirty="0">
                        <a:solidFill>
                          <a:srgbClr val="8DC1BD"/>
                        </a:solidFill>
                        <a:latin typeface="ALDI SUED OT-Bold" panose="02000806090000020004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1" i="0" dirty="0">
                          <a:solidFill>
                            <a:srgbClr val="F1A051"/>
                          </a:solidFill>
                          <a:latin typeface="ALDI SUED OT-Bold" panose="02000606040000020004"/>
                        </a:rPr>
                        <a:t>Chicago &amp; Pittsburg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solidFill>
                            <a:srgbClr val="6D8FB4"/>
                          </a:solidFill>
                          <a:latin typeface="ALDI SUED OT-Bold" panose="02000606040000020004"/>
                        </a:rPr>
                        <a:t>Colombia SC, &amp; Greenville-Spartanburg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070790"/>
                  </a:ext>
                </a:extLst>
              </a:tr>
              <a:tr h="643423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Population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2,085,035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1,041,382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9,895,320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dirty="0">
                          <a:solidFill>
                            <a:schemeClr val="bg1"/>
                          </a:solidFill>
                          <a:latin typeface="ALDI SUED OT-Light"/>
                        </a:rPr>
                        <a:t>2,811,930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479746"/>
                  </a:ext>
                </a:extLst>
              </a:tr>
            </a:tbl>
          </a:graphicData>
        </a:graphic>
      </p:graphicFrame>
      <p:graphicFrame>
        <p:nvGraphicFramePr>
          <p:cNvPr id="52" name="Table 12">
            <a:extLst>
              <a:ext uri="{FF2B5EF4-FFF2-40B4-BE49-F238E27FC236}">
                <a16:creationId xmlns:a16="http://schemas.microsoft.com/office/drawing/2014/main" id="{BA1FB72D-16D4-CC4C-BF41-A42C4CD11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49297"/>
              </p:ext>
            </p:extLst>
          </p:nvPr>
        </p:nvGraphicFramePr>
        <p:xfrm>
          <a:off x="604344" y="4160344"/>
          <a:ext cx="11052307" cy="20644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47795">
                  <a:extLst>
                    <a:ext uri="{9D8B030D-6E8A-4147-A177-3AD203B41FA5}">
                      <a16:colId xmlns:a16="http://schemas.microsoft.com/office/drawing/2014/main" val="3759393167"/>
                    </a:ext>
                  </a:extLst>
                </a:gridCol>
                <a:gridCol w="2317856">
                  <a:extLst>
                    <a:ext uri="{9D8B030D-6E8A-4147-A177-3AD203B41FA5}">
                      <a16:colId xmlns:a16="http://schemas.microsoft.com/office/drawing/2014/main" val="3166091134"/>
                    </a:ext>
                  </a:extLst>
                </a:gridCol>
                <a:gridCol w="2274286">
                  <a:extLst>
                    <a:ext uri="{9D8B030D-6E8A-4147-A177-3AD203B41FA5}">
                      <a16:colId xmlns:a16="http://schemas.microsoft.com/office/drawing/2014/main" val="2065560620"/>
                    </a:ext>
                  </a:extLst>
                </a:gridCol>
                <a:gridCol w="2230719">
                  <a:extLst>
                    <a:ext uri="{9D8B030D-6E8A-4147-A177-3AD203B41FA5}">
                      <a16:colId xmlns:a16="http://schemas.microsoft.com/office/drawing/2014/main" val="4169378172"/>
                    </a:ext>
                  </a:extLst>
                </a:gridCol>
                <a:gridCol w="2381651">
                  <a:extLst>
                    <a:ext uri="{9D8B030D-6E8A-4147-A177-3AD203B41FA5}">
                      <a16:colId xmlns:a16="http://schemas.microsoft.com/office/drawing/2014/main" val="2559365931"/>
                    </a:ext>
                  </a:extLst>
                </a:gridCol>
              </a:tblGrid>
              <a:tr h="704701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Budget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$485,000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ALDI SUED OT-Light" panose="02000606000000020004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$261,000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$2.48Mil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ALDI SUED OT-Light" panose="02000606000000020004"/>
                          <a:ea typeface="+mn-ea"/>
                          <a:cs typeface="+mn-cs"/>
                        </a:rPr>
                        <a:t>$1.06Mil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479746"/>
                  </a:ext>
                </a:extLst>
              </a:tr>
              <a:tr h="704701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Total Budget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/>
                        </a:rPr>
                        <a:t>$4.3Mil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ALDI SUED OT-Bold" panose="02000606040000020004"/>
                        </a:rPr>
                        <a:t>$3.46 Mil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ALDI SUED OT-Light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i="0" dirty="0">
                        <a:solidFill>
                          <a:schemeClr val="tx1"/>
                        </a:solidFill>
                        <a:latin typeface="ALDI SUED OT-Light" panose="02000606000000020004" pitchFamily="2" charset="0"/>
                      </a:endParaRP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3071219"/>
                  </a:ext>
                </a:extLst>
              </a:tr>
              <a:tr h="655074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 pitchFamily="2" charset="0"/>
                        </a:rPr>
                        <a:t>Flight Length</a:t>
                      </a:r>
                    </a:p>
                  </a:txBody>
                  <a:tcPr marL="182880" marR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LDI SUED OT-Bold" panose="02000606040000020004"/>
                        </a:rPr>
                        <a:t>8 Weeks</a:t>
                      </a:r>
                    </a:p>
                  </a:txBody>
                  <a:tcPr marL="45720" marR="457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712500"/>
                  </a:ext>
                </a:extLst>
              </a:tr>
            </a:tbl>
          </a:graphicData>
        </a:graphic>
      </p:graphicFrame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80B5771-4E87-45C3-01F9-6B63B82A6072}"/>
              </a:ext>
            </a:extLst>
          </p:cNvPr>
          <p:cNvSpPr txBox="1">
            <a:spLocks/>
          </p:cNvSpPr>
          <p:nvPr/>
        </p:nvSpPr>
        <p:spPr>
          <a:xfrm>
            <a:off x="4728797" y="6353619"/>
            <a:ext cx="2743200" cy="365125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anchor="ctr"/>
          <a:lstStyle>
            <a:lvl1pPr marL="228600" indent="-22860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900" b="0" i="0" kern="1200" noProof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  <a:defRPr/>
            </a:pPr>
            <a:fld id="{84BCA131-8C0D-224E-B580-E130A403A3BB}" type="slidenum">
              <a:rPr smtClean="0"/>
              <a:pPr marL="0" indent="0" defTabSz="914400">
                <a:buFont typeface="Arial" panose="020B0604020202020204" pitchFamily="34" charset="0"/>
                <a:buNone/>
                <a:defRPr/>
              </a:pPr>
              <a:t>15</a:t>
            </a:fld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486306-EDD8-73F2-C976-91D49CA4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934" y="337"/>
            <a:ext cx="7912295" cy="80423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LDI SUED OT-Bold"/>
              </a:rPr>
              <a:t>ALDI’s Recommended DMAs Highest Budget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BDB700-346F-0AFA-9AC1-F50A05EB9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541" y="881615"/>
            <a:ext cx="1920240" cy="1188720"/>
          </a:xfrm>
          <a:prstGeom prst="rect">
            <a:avLst/>
          </a:prstGeom>
          <a:noFill/>
          <a:effectLst>
            <a:glow rad="127000">
              <a:srgbClr val="F1A05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E94BC7-435B-4171-4E5E-3728ECE3915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9324" y="868609"/>
            <a:ext cx="1920240" cy="1188720"/>
          </a:xfrm>
          <a:prstGeom prst="rect">
            <a:avLst/>
          </a:prstGeom>
          <a:effectLst>
            <a:glow rad="127000">
              <a:srgbClr val="7590B3"/>
            </a:glo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D24CE6-48C0-3445-3398-62858D6F5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0820" y="941944"/>
            <a:ext cx="1920240" cy="1188720"/>
          </a:xfrm>
          <a:prstGeom prst="rect">
            <a:avLst/>
          </a:prstGeom>
          <a:noFill/>
          <a:effectLst>
            <a:glow rad="127000">
              <a:srgbClr val="E27375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1E8540-3302-E23B-9D91-36C1C95B2FE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228" y="915872"/>
            <a:ext cx="1920240" cy="1188720"/>
          </a:xfrm>
          <a:prstGeom prst="rect">
            <a:avLst/>
          </a:prstGeom>
          <a:effectLst>
            <a:glow rad="127000">
              <a:srgbClr val="8DC1BD"/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C0D8C8-8F71-1A5D-14A6-B352EA13B414}"/>
              </a:ext>
            </a:extLst>
          </p:cNvPr>
          <p:cNvSpPr txBox="1"/>
          <p:nvPr/>
        </p:nvSpPr>
        <p:spPr>
          <a:xfrm>
            <a:off x="6975146" y="6328842"/>
            <a:ext cx="5060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LDI SUED Office" panose="02000506040000020004" pitchFamily="2" charset="0"/>
              </a:rPr>
              <a:t>Starcom creating cluster channel mix and audience recommendation 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LDI SUED Office" panose="02000506040000020004" pitchFamily="2" charset="0"/>
              </a:rPr>
              <a:t>To be competed by 6/1</a:t>
            </a:r>
          </a:p>
        </p:txBody>
      </p:sp>
    </p:spTree>
    <p:extLst>
      <p:ext uri="{BB962C8B-B14F-4D97-AF65-F5344CB8AC3E}">
        <p14:creationId xmlns:p14="http://schemas.microsoft.com/office/powerpoint/2010/main" val="389040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78">
            <a:extLst>
              <a:ext uri="{FF2B5EF4-FFF2-40B4-BE49-F238E27FC236}">
                <a16:creationId xmlns:a16="http://schemas.microsoft.com/office/drawing/2014/main" id="{73721D14-742A-12B0-543D-9245D9AD45D7}"/>
              </a:ext>
            </a:extLst>
          </p:cNvPr>
          <p:cNvSpPr/>
          <p:nvPr/>
        </p:nvSpPr>
        <p:spPr>
          <a:xfrm>
            <a:off x="0" y="0"/>
            <a:ext cx="6096000" cy="2519701"/>
          </a:xfrm>
          <a:custGeom>
            <a:avLst/>
            <a:gdLst>
              <a:gd name="connsiteX0" fmla="*/ 4652065 w 5600155"/>
              <a:gd name="connsiteY0" fmla="*/ 0 h 2314750"/>
              <a:gd name="connsiteX1" fmla="*/ 5159333 w 5600155"/>
              <a:gd name="connsiteY1" fmla="*/ 0 h 2314750"/>
              <a:gd name="connsiteX2" fmla="*/ 5175041 w 5600155"/>
              <a:gd name="connsiteY2" fmla="*/ 14452 h 2314750"/>
              <a:gd name="connsiteX3" fmla="*/ 5412925 w 5600155"/>
              <a:gd name="connsiteY3" fmla="*/ 273835 h 2314750"/>
              <a:gd name="connsiteX4" fmla="*/ 5574676 w 5600155"/>
              <a:gd name="connsiteY4" fmla="*/ 574572 h 2314750"/>
              <a:gd name="connsiteX5" fmla="*/ 5536988 w 5600155"/>
              <a:gd name="connsiteY5" fmla="*/ 1078414 h 2314750"/>
              <a:gd name="connsiteX6" fmla="*/ 5216143 w 5600155"/>
              <a:gd name="connsiteY6" fmla="*/ 1456169 h 2314750"/>
              <a:gd name="connsiteX7" fmla="*/ 4740377 w 5600155"/>
              <a:gd name="connsiteY7" fmla="*/ 1613240 h 2314750"/>
              <a:gd name="connsiteX8" fmla="*/ 4202768 w 5600155"/>
              <a:gd name="connsiteY8" fmla="*/ 1582130 h 2314750"/>
              <a:gd name="connsiteX9" fmla="*/ 4195180 w 5600155"/>
              <a:gd name="connsiteY9" fmla="*/ 1580739 h 2314750"/>
              <a:gd name="connsiteX10" fmla="*/ 3386935 w 5600155"/>
              <a:gd name="connsiteY10" fmla="*/ 1445040 h 2314750"/>
              <a:gd name="connsiteX11" fmla="*/ 2523295 w 5600155"/>
              <a:gd name="connsiteY11" fmla="*/ 1384842 h 2314750"/>
              <a:gd name="connsiteX12" fmla="*/ 1630442 w 5600155"/>
              <a:gd name="connsiteY12" fmla="*/ 1445040 h 2314750"/>
              <a:gd name="connsiteX13" fmla="*/ 808664 w 5600155"/>
              <a:gd name="connsiteY13" fmla="*/ 1656618 h 2314750"/>
              <a:gd name="connsiteX14" fmla="*/ 321769 w 5600155"/>
              <a:gd name="connsiteY14" fmla="*/ 1947744 h 2314750"/>
              <a:gd name="connsiteX15" fmla="*/ 50842 w 5600155"/>
              <a:gd name="connsiteY15" fmla="*/ 2239318 h 2314750"/>
              <a:gd name="connsiteX16" fmla="*/ 0 w 5600155"/>
              <a:gd name="connsiteY16" fmla="*/ 2314750 h 2314750"/>
              <a:gd name="connsiteX17" fmla="*/ 0 w 5600155"/>
              <a:gd name="connsiteY17" fmla="*/ 1797278 h 2314750"/>
              <a:gd name="connsiteX18" fmla="*/ 108546 w 5600155"/>
              <a:gd name="connsiteY18" fmla="*/ 1697341 h 2314750"/>
              <a:gd name="connsiteX19" fmla="*/ 676633 w 5600155"/>
              <a:gd name="connsiteY19" fmla="*/ 1355375 h 2314750"/>
              <a:gd name="connsiteX20" fmla="*/ 1580236 w 5600155"/>
              <a:gd name="connsiteY20" fmla="*/ 1120021 h 2314750"/>
              <a:gd name="connsiteX21" fmla="*/ 2524433 w 5600155"/>
              <a:gd name="connsiteY21" fmla="*/ 1056029 h 2314750"/>
              <a:gd name="connsiteX22" fmla="*/ 3435877 w 5600155"/>
              <a:gd name="connsiteY22" fmla="*/ 1119895 h 2314750"/>
              <a:gd name="connsiteX23" fmla="*/ 4253734 w 5600155"/>
              <a:gd name="connsiteY23" fmla="*/ 1257238 h 2314750"/>
              <a:gd name="connsiteX24" fmla="*/ 4261448 w 5600155"/>
              <a:gd name="connsiteY24" fmla="*/ 1258629 h 2314750"/>
              <a:gd name="connsiteX25" fmla="*/ 4701552 w 5600155"/>
              <a:gd name="connsiteY25" fmla="*/ 1286704 h 2314750"/>
              <a:gd name="connsiteX26" fmla="*/ 5032642 w 5600155"/>
              <a:gd name="connsiteY26" fmla="*/ 1183128 h 2314750"/>
              <a:gd name="connsiteX27" fmla="*/ 5233091 w 5600155"/>
              <a:gd name="connsiteY27" fmla="*/ 952580 h 2314750"/>
              <a:gd name="connsiteX28" fmla="*/ 5257498 w 5600155"/>
              <a:gd name="connsiteY28" fmla="*/ 661960 h 2314750"/>
              <a:gd name="connsiteX29" fmla="*/ 5146082 w 5600155"/>
              <a:gd name="connsiteY29" fmla="*/ 466190 h 2314750"/>
              <a:gd name="connsiteX30" fmla="*/ 4949552 w 5600155"/>
              <a:gd name="connsiteY30" fmla="*/ 253853 h 2314750"/>
              <a:gd name="connsiteX31" fmla="*/ 4736330 w 5600155"/>
              <a:gd name="connsiteY31" fmla="*/ 69339 h 2314750"/>
              <a:gd name="connsiteX32" fmla="*/ 4683199 w 5600155"/>
              <a:gd name="connsiteY32" fmla="*/ 25834 h 23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600155" h="2314750">
                <a:moveTo>
                  <a:pt x="4652065" y="0"/>
                </a:moveTo>
                <a:lnTo>
                  <a:pt x="5159333" y="0"/>
                </a:lnTo>
                <a:lnTo>
                  <a:pt x="5175041" y="14452"/>
                </a:lnTo>
                <a:cubicBezTo>
                  <a:pt x="5315547" y="146736"/>
                  <a:pt x="5375870" y="222616"/>
                  <a:pt x="5412925" y="273835"/>
                </a:cubicBezTo>
                <a:cubicBezTo>
                  <a:pt x="5481344" y="368685"/>
                  <a:pt x="5540403" y="450635"/>
                  <a:pt x="5574676" y="574572"/>
                </a:cubicBezTo>
                <a:cubicBezTo>
                  <a:pt x="5618686" y="734426"/>
                  <a:pt x="5605407" y="913375"/>
                  <a:pt x="5536988" y="1078414"/>
                </a:cubicBezTo>
                <a:cubicBezTo>
                  <a:pt x="5444036" y="1303018"/>
                  <a:pt x="5278492" y="1414182"/>
                  <a:pt x="5216143" y="1456169"/>
                </a:cubicBezTo>
                <a:cubicBezTo>
                  <a:pt x="5033906" y="1578589"/>
                  <a:pt x="4857231" y="1599456"/>
                  <a:pt x="4740377" y="1613240"/>
                </a:cubicBezTo>
                <a:cubicBezTo>
                  <a:pt x="4518302" y="1639545"/>
                  <a:pt x="4350608" y="1609067"/>
                  <a:pt x="4202768" y="1582130"/>
                </a:cubicBezTo>
                <a:lnTo>
                  <a:pt x="4195180" y="1580739"/>
                </a:lnTo>
                <a:cubicBezTo>
                  <a:pt x="4190754" y="1579980"/>
                  <a:pt x="3750777" y="1500053"/>
                  <a:pt x="3386935" y="1445040"/>
                </a:cubicBezTo>
                <a:cubicBezTo>
                  <a:pt x="3001086" y="1386613"/>
                  <a:pt x="2701992" y="1385474"/>
                  <a:pt x="2523295" y="1384842"/>
                </a:cubicBezTo>
                <a:cubicBezTo>
                  <a:pt x="2339793" y="1384083"/>
                  <a:pt x="2032606" y="1382945"/>
                  <a:pt x="1630442" y="1445040"/>
                </a:cubicBezTo>
                <a:cubicBezTo>
                  <a:pt x="1349561" y="1488418"/>
                  <a:pt x="1107124" y="1525726"/>
                  <a:pt x="808664" y="1656618"/>
                </a:cubicBezTo>
                <a:cubicBezTo>
                  <a:pt x="682578" y="1711884"/>
                  <a:pt x="509824" y="1787638"/>
                  <a:pt x="321769" y="1947744"/>
                </a:cubicBezTo>
                <a:cubicBezTo>
                  <a:pt x="220185" y="2034247"/>
                  <a:pt x="129413" y="2131990"/>
                  <a:pt x="50842" y="2239318"/>
                </a:cubicBezTo>
                <a:lnTo>
                  <a:pt x="0" y="2314750"/>
                </a:lnTo>
                <a:lnTo>
                  <a:pt x="0" y="1797278"/>
                </a:lnTo>
                <a:lnTo>
                  <a:pt x="108546" y="1697341"/>
                </a:lnTo>
                <a:cubicBezTo>
                  <a:pt x="333403" y="1505870"/>
                  <a:pt x="540050" y="1415321"/>
                  <a:pt x="676633" y="1355375"/>
                </a:cubicBezTo>
                <a:cubicBezTo>
                  <a:pt x="1014425" y="1207283"/>
                  <a:pt x="1289236" y="1164917"/>
                  <a:pt x="1580236" y="1120021"/>
                </a:cubicBezTo>
                <a:cubicBezTo>
                  <a:pt x="2007945" y="1054006"/>
                  <a:pt x="2343966" y="1055397"/>
                  <a:pt x="2524433" y="1056029"/>
                </a:cubicBezTo>
                <a:cubicBezTo>
                  <a:pt x="2699842" y="1056662"/>
                  <a:pt x="3026252" y="1057926"/>
                  <a:pt x="3435877" y="1119895"/>
                </a:cubicBezTo>
                <a:cubicBezTo>
                  <a:pt x="3804652" y="1175667"/>
                  <a:pt x="4249308" y="1256479"/>
                  <a:pt x="4253734" y="1257238"/>
                </a:cubicBezTo>
                <a:lnTo>
                  <a:pt x="4261448" y="1258629"/>
                </a:lnTo>
                <a:cubicBezTo>
                  <a:pt x="4398791" y="1283669"/>
                  <a:pt x="4528545" y="1307192"/>
                  <a:pt x="4701552" y="1286704"/>
                </a:cubicBezTo>
                <a:cubicBezTo>
                  <a:pt x="4802219" y="1274816"/>
                  <a:pt x="4916292" y="1261284"/>
                  <a:pt x="5032642" y="1183128"/>
                </a:cubicBezTo>
                <a:cubicBezTo>
                  <a:pt x="5076145" y="1153915"/>
                  <a:pt x="5178078" y="1085496"/>
                  <a:pt x="5233091" y="952580"/>
                </a:cubicBezTo>
                <a:cubicBezTo>
                  <a:pt x="5273559" y="854821"/>
                  <a:pt x="5282286" y="751625"/>
                  <a:pt x="5257498" y="661960"/>
                </a:cubicBezTo>
                <a:cubicBezTo>
                  <a:pt x="5239792" y="597842"/>
                  <a:pt x="5210579" y="555602"/>
                  <a:pt x="5146082" y="466190"/>
                </a:cubicBezTo>
                <a:cubicBezTo>
                  <a:pt x="5127870" y="440897"/>
                  <a:pt x="5084997" y="381584"/>
                  <a:pt x="4949552" y="253853"/>
                </a:cubicBezTo>
                <a:cubicBezTo>
                  <a:pt x="4867602" y="176582"/>
                  <a:pt x="4812590" y="131687"/>
                  <a:pt x="4736330" y="69339"/>
                </a:cubicBezTo>
                <a:cubicBezTo>
                  <a:pt x="4719827" y="55870"/>
                  <a:pt x="4702216" y="41485"/>
                  <a:pt x="4683199" y="25834"/>
                </a:cubicBezTo>
                <a:close/>
              </a:path>
            </a:pathLst>
          </a:custGeom>
          <a:solidFill>
            <a:srgbClr val="1F1C59"/>
          </a:solidFill>
          <a:ln w="126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6495C157-916D-AF56-3F01-1AF093EF8A25}"/>
              </a:ext>
            </a:extLst>
          </p:cNvPr>
          <p:cNvSpPr/>
          <p:nvPr/>
        </p:nvSpPr>
        <p:spPr>
          <a:xfrm>
            <a:off x="0" y="0"/>
            <a:ext cx="5766578" cy="1996864"/>
          </a:xfrm>
          <a:custGeom>
            <a:avLst/>
            <a:gdLst>
              <a:gd name="connsiteX0" fmla="*/ 4189017 w 5297528"/>
              <a:gd name="connsiteY0" fmla="*/ 0 h 1834440"/>
              <a:gd name="connsiteX1" fmla="*/ 4692024 w 5297528"/>
              <a:gd name="connsiteY1" fmla="*/ 0 h 1834440"/>
              <a:gd name="connsiteX2" fmla="*/ 4716097 w 5297528"/>
              <a:gd name="connsiteY2" fmla="*/ 19764 h 1834440"/>
              <a:gd name="connsiteX3" fmla="*/ 4916546 w 5297528"/>
              <a:gd name="connsiteY3" fmla="*/ 188850 h 1834440"/>
              <a:gd name="connsiteX4" fmla="*/ 5073491 w 5297528"/>
              <a:gd name="connsiteY4" fmla="*/ 341242 h 1834440"/>
              <a:gd name="connsiteX5" fmla="*/ 5127492 w 5297528"/>
              <a:gd name="connsiteY5" fmla="*/ 402452 h 1834440"/>
              <a:gd name="connsiteX6" fmla="*/ 5235240 w 5297528"/>
              <a:gd name="connsiteY6" fmla="*/ 550038 h 1834440"/>
              <a:gd name="connsiteX7" fmla="*/ 5296451 w 5297528"/>
              <a:gd name="connsiteY7" fmla="*/ 791083 h 1834440"/>
              <a:gd name="connsiteX8" fmla="*/ 5229423 w 5297528"/>
              <a:gd name="connsiteY8" fmla="*/ 1020113 h 1834440"/>
              <a:gd name="connsiteX9" fmla="*/ 5054141 w 5297528"/>
              <a:gd name="connsiteY9" fmla="*/ 1200581 h 1834440"/>
              <a:gd name="connsiteX10" fmla="*/ 4775282 w 5297528"/>
              <a:gd name="connsiteY10" fmla="*/ 1304283 h 1834440"/>
              <a:gd name="connsiteX11" fmla="*/ 4766936 w 5297528"/>
              <a:gd name="connsiteY11" fmla="*/ 1305421 h 1834440"/>
              <a:gd name="connsiteX12" fmla="*/ 4490859 w 5297528"/>
              <a:gd name="connsiteY12" fmla="*/ 1317942 h 1834440"/>
              <a:gd name="connsiteX13" fmla="*/ 4282570 w 5297528"/>
              <a:gd name="connsiteY13" fmla="*/ 1289107 h 1834440"/>
              <a:gd name="connsiteX14" fmla="*/ 4235651 w 5297528"/>
              <a:gd name="connsiteY14" fmla="*/ 1280128 h 1834440"/>
              <a:gd name="connsiteX15" fmla="*/ 4199355 w 5297528"/>
              <a:gd name="connsiteY15" fmla="*/ 1273552 h 1834440"/>
              <a:gd name="connsiteX16" fmla="*/ 3975635 w 5297528"/>
              <a:gd name="connsiteY16" fmla="*/ 1234474 h 1834440"/>
              <a:gd name="connsiteX17" fmla="*/ 3702595 w 5297528"/>
              <a:gd name="connsiteY17" fmla="*/ 1188314 h 1834440"/>
              <a:gd name="connsiteX18" fmla="*/ 2887013 w 5297528"/>
              <a:gd name="connsiteY18" fmla="*/ 1090429 h 1834440"/>
              <a:gd name="connsiteX19" fmla="*/ 1811037 w 5297528"/>
              <a:gd name="connsiteY19" fmla="*/ 1115090 h 1834440"/>
              <a:gd name="connsiteX20" fmla="*/ 1300366 w 5297528"/>
              <a:gd name="connsiteY20" fmla="*/ 1194258 h 1834440"/>
              <a:gd name="connsiteX21" fmla="*/ 99721 w 5297528"/>
              <a:gd name="connsiteY21" fmla="*/ 1739638 h 1834440"/>
              <a:gd name="connsiteX22" fmla="*/ 0 w 5297528"/>
              <a:gd name="connsiteY22" fmla="*/ 1834440 h 1834440"/>
              <a:gd name="connsiteX23" fmla="*/ 0 w 5297528"/>
              <a:gd name="connsiteY23" fmla="*/ 1399335 h 1834440"/>
              <a:gd name="connsiteX24" fmla="*/ 35901 w 5297528"/>
              <a:gd name="connsiteY24" fmla="*/ 1370856 h 1834440"/>
              <a:gd name="connsiteX25" fmla="*/ 1237765 w 5297528"/>
              <a:gd name="connsiteY25" fmla="*/ 871009 h 1834440"/>
              <a:gd name="connsiteX26" fmla="*/ 1776006 w 5297528"/>
              <a:gd name="connsiteY26" fmla="*/ 787795 h 1834440"/>
              <a:gd name="connsiteX27" fmla="*/ 2901051 w 5297528"/>
              <a:gd name="connsiteY27" fmla="*/ 761616 h 1834440"/>
              <a:gd name="connsiteX28" fmla="*/ 3757734 w 5297528"/>
              <a:gd name="connsiteY28" fmla="*/ 863927 h 1834440"/>
              <a:gd name="connsiteX29" fmla="*/ 4029510 w 5297528"/>
              <a:gd name="connsiteY29" fmla="*/ 909835 h 1834440"/>
              <a:gd name="connsiteX30" fmla="*/ 4258036 w 5297528"/>
              <a:gd name="connsiteY30" fmla="*/ 949798 h 1834440"/>
              <a:gd name="connsiteX31" fmla="*/ 4293952 w 5297528"/>
              <a:gd name="connsiteY31" fmla="*/ 956248 h 1834440"/>
              <a:gd name="connsiteX32" fmla="*/ 4346183 w 5297528"/>
              <a:gd name="connsiteY32" fmla="*/ 966239 h 1834440"/>
              <a:gd name="connsiteX33" fmla="*/ 4513244 w 5297528"/>
              <a:gd name="connsiteY33" fmla="*/ 989635 h 1834440"/>
              <a:gd name="connsiteX34" fmla="*/ 4721914 w 5297528"/>
              <a:gd name="connsiteY34" fmla="*/ 979518 h 1834440"/>
              <a:gd name="connsiteX35" fmla="*/ 4730514 w 5297528"/>
              <a:gd name="connsiteY35" fmla="*/ 978379 h 1834440"/>
              <a:gd name="connsiteX36" fmla="*/ 4863177 w 5297528"/>
              <a:gd name="connsiteY36" fmla="*/ 932851 h 1834440"/>
              <a:gd name="connsiteX37" fmla="*/ 4943356 w 5297528"/>
              <a:gd name="connsiteY37" fmla="*/ 857983 h 1834440"/>
              <a:gd name="connsiteX38" fmla="*/ 4968396 w 5297528"/>
              <a:gd name="connsiteY38" fmla="*/ 768319 h 1834440"/>
              <a:gd name="connsiteX39" fmla="*/ 4957141 w 5297528"/>
              <a:gd name="connsiteY39" fmla="*/ 725320 h 1834440"/>
              <a:gd name="connsiteX40" fmla="*/ 4875824 w 5297528"/>
              <a:gd name="connsiteY40" fmla="*/ 614030 h 1834440"/>
              <a:gd name="connsiteX41" fmla="*/ 4833836 w 5297528"/>
              <a:gd name="connsiteY41" fmla="*/ 566352 h 1834440"/>
              <a:gd name="connsiteX42" fmla="*/ 4693838 w 5297528"/>
              <a:gd name="connsiteY42" fmla="*/ 430654 h 1834440"/>
              <a:gd name="connsiteX43" fmla="*/ 4507807 w 5297528"/>
              <a:gd name="connsiteY43" fmla="*/ 274088 h 1834440"/>
              <a:gd name="connsiteX44" fmla="*/ 4354277 w 5297528"/>
              <a:gd name="connsiteY44" fmla="*/ 146357 h 1834440"/>
              <a:gd name="connsiteX45" fmla="*/ 4218167 w 5297528"/>
              <a:gd name="connsiteY45" fmla="*/ 26024 h 18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297528" h="1834440">
                <a:moveTo>
                  <a:pt x="4189017" y="0"/>
                </a:moveTo>
                <a:lnTo>
                  <a:pt x="4692024" y="0"/>
                </a:lnTo>
                <a:lnTo>
                  <a:pt x="4716097" y="19764"/>
                </a:lnTo>
                <a:cubicBezTo>
                  <a:pt x="4790459" y="80595"/>
                  <a:pt x="4867223" y="143448"/>
                  <a:pt x="4916546" y="188850"/>
                </a:cubicBezTo>
                <a:cubicBezTo>
                  <a:pt x="4970041" y="238045"/>
                  <a:pt x="5022271" y="286735"/>
                  <a:pt x="5073491" y="341242"/>
                </a:cubicBezTo>
                <a:cubicBezTo>
                  <a:pt x="5089426" y="358188"/>
                  <a:pt x="5112695" y="384873"/>
                  <a:pt x="5127492" y="402452"/>
                </a:cubicBezTo>
                <a:cubicBezTo>
                  <a:pt x="5181872" y="467076"/>
                  <a:pt x="5209442" y="509189"/>
                  <a:pt x="5235240" y="550038"/>
                </a:cubicBezTo>
                <a:cubicBezTo>
                  <a:pt x="5283045" y="625918"/>
                  <a:pt x="5302521" y="702430"/>
                  <a:pt x="5296451" y="791083"/>
                </a:cubicBezTo>
                <a:cubicBezTo>
                  <a:pt x="5292783" y="845210"/>
                  <a:pt x="5281654" y="927793"/>
                  <a:pt x="5229423" y="1020113"/>
                </a:cubicBezTo>
                <a:cubicBezTo>
                  <a:pt x="5180861" y="1105858"/>
                  <a:pt x="5116236" y="1156318"/>
                  <a:pt x="5054141" y="1200581"/>
                </a:cubicBezTo>
                <a:cubicBezTo>
                  <a:pt x="4955497" y="1271023"/>
                  <a:pt x="4836998" y="1295810"/>
                  <a:pt x="4775282" y="1304283"/>
                </a:cubicBezTo>
                <a:lnTo>
                  <a:pt x="4766936" y="1305421"/>
                </a:lnTo>
                <a:cubicBezTo>
                  <a:pt x="4695736" y="1315286"/>
                  <a:pt x="4614924" y="1326415"/>
                  <a:pt x="4490859" y="1317942"/>
                </a:cubicBezTo>
                <a:cubicBezTo>
                  <a:pt x="4396010" y="1311492"/>
                  <a:pt x="4338342" y="1300110"/>
                  <a:pt x="4282570" y="1289107"/>
                </a:cubicBezTo>
                <a:cubicBezTo>
                  <a:pt x="4267521" y="1286072"/>
                  <a:pt x="4252091" y="1283037"/>
                  <a:pt x="4235651" y="1280128"/>
                </a:cubicBezTo>
                <a:lnTo>
                  <a:pt x="4199355" y="1273552"/>
                </a:lnTo>
                <a:cubicBezTo>
                  <a:pt x="4140168" y="1262802"/>
                  <a:pt x="4078959" y="1251673"/>
                  <a:pt x="3975635" y="1234474"/>
                </a:cubicBezTo>
                <a:cubicBezTo>
                  <a:pt x="3881165" y="1218792"/>
                  <a:pt x="3799342" y="1204881"/>
                  <a:pt x="3702595" y="1188314"/>
                </a:cubicBezTo>
                <a:cubicBezTo>
                  <a:pt x="3490511" y="1152144"/>
                  <a:pt x="3175356" y="1102696"/>
                  <a:pt x="2887013" y="1090429"/>
                </a:cubicBezTo>
                <a:cubicBezTo>
                  <a:pt x="2463477" y="1072344"/>
                  <a:pt x="2141746" y="1079679"/>
                  <a:pt x="1811037" y="1115090"/>
                </a:cubicBezTo>
                <a:cubicBezTo>
                  <a:pt x="1658139" y="1131404"/>
                  <a:pt x="1491078" y="1157329"/>
                  <a:pt x="1300366" y="1194258"/>
                </a:cubicBezTo>
                <a:cubicBezTo>
                  <a:pt x="821549" y="1286879"/>
                  <a:pt x="401989" y="1478358"/>
                  <a:pt x="99721" y="1739638"/>
                </a:cubicBezTo>
                <a:lnTo>
                  <a:pt x="0" y="1834440"/>
                </a:lnTo>
                <a:lnTo>
                  <a:pt x="0" y="1399335"/>
                </a:lnTo>
                <a:lnTo>
                  <a:pt x="35901" y="1370856"/>
                </a:lnTo>
                <a:cubicBezTo>
                  <a:pt x="363037" y="1133601"/>
                  <a:pt x="777459" y="959979"/>
                  <a:pt x="1237765" y="871009"/>
                </a:cubicBezTo>
                <a:cubicBezTo>
                  <a:pt x="1437708" y="832311"/>
                  <a:pt x="1613749" y="805121"/>
                  <a:pt x="1776006" y="787795"/>
                </a:cubicBezTo>
                <a:cubicBezTo>
                  <a:pt x="2123915" y="750614"/>
                  <a:pt x="2460315" y="742773"/>
                  <a:pt x="2901051" y="761616"/>
                </a:cubicBezTo>
                <a:cubicBezTo>
                  <a:pt x="3207859" y="774768"/>
                  <a:pt x="3536924" y="826240"/>
                  <a:pt x="3757734" y="863927"/>
                </a:cubicBezTo>
                <a:cubicBezTo>
                  <a:pt x="3853975" y="880368"/>
                  <a:pt x="3935547" y="894153"/>
                  <a:pt x="4029510" y="909835"/>
                </a:cubicBezTo>
                <a:cubicBezTo>
                  <a:pt x="4135236" y="927413"/>
                  <a:pt x="4200493" y="939301"/>
                  <a:pt x="4258036" y="949798"/>
                </a:cubicBezTo>
                <a:lnTo>
                  <a:pt x="4293952" y="956248"/>
                </a:lnTo>
                <a:cubicBezTo>
                  <a:pt x="4312415" y="959536"/>
                  <a:pt x="4329362" y="962951"/>
                  <a:pt x="4346183" y="966239"/>
                </a:cubicBezTo>
                <a:cubicBezTo>
                  <a:pt x="4396010" y="976103"/>
                  <a:pt x="4439135" y="984576"/>
                  <a:pt x="4513244" y="989635"/>
                </a:cubicBezTo>
                <a:cubicBezTo>
                  <a:pt x="4603668" y="995832"/>
                  <a:pt x="4658427" y="988244"/>
                  <a:pt x="4721914" y="979518"/>
                </a:cubicBezTo>
                <a:lnTo>
                  <a:pt x="4730514" y="978379"/>
                </a:lnTo>
                <a:cubicBezTo>
                  <a:pt x="4783123" y="971171"/>
                  <a:pt x="4833836" y="953719"/>
                  <a:pt x="4863177" y="932851"/>
                </a:cubicBezTo>
                <a:cubicBezTo>
                  <a:pt x="4907061" y="901488"/>
                  <a:pt x="4929066" y="883277"/>
                  <a:pt x="4943356" y="857983"/>
                </a:cubicBezTo>
                <a:cubicBezTo>
                  <a:pt x="4961315" y="826367"/>
                  <a:pt x="4966248" y="800188"/>
                  <a:pt x="4968396" y="768319"/>
                </a:cubicBezTo>
                <a:cubicBezTo>
                  <a:pt x="4969534" y="751372"/>
                  <a:pt x="4968143" y="742773"/>
                  <a:pt x="4957141" y="725320"/>
                </a:cubicBezTo>
                <a:cubicBezTo>
                  <a:pt x="4935516" y="691048"/>
                  <a:pt x="4917052" y="662972"/>
                  <a:pt x="4875824" y="614030"/>
                </a:cubicBezTo>
                <a:cubicBezTo>
                  <a:pt x="4862671" y="598348"/>
                  <a:pt x="4843827" y="576975"/>
                  <a:pt x="4833836" y="566352"/>
                </a:cubicBezTo>
                <a:cubicBezTo>
                  <a:pt x="4790079" y="519686"/>
                  <a:pt x="4744552" y="477320"/>
                  <a:pt x="4693838" y="430654"/>
                </a:cubicBezTo>
                <a:cubicBezTo>
                  <a:pt x="4651599" y="391702"/>
                  <a:pt x="4578501" y="331883"/>
                  <a:pt x="4507807" y="274088"/>
                </a:cubicBezTo>
                <a:cubicBezTo>
                  <a:pt x="4450644" y="227296"/>
                  <a:pt x="4396643" y="183159"/>
                  <a:pt x="4354277" y="146357"/>
                </a:cubicBezTo>
                <a:cubicBezTo>
                  <a:pt x="4326138" y="121949"/>
                  <a:pt x="4273433" y="75251"/>
                  <a:pt x="4218167" y="26024"/>
                </a:cubicBezTo>
                <a:close/>
              </a:path>
            </a:pathLst>
          </a:custGeom>
          <a:solidFill>
            <a:srgbClr val="DA1F26"/>
          </a:solidFill>
          <a:ln w="126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122" name="Freeform 121">
            <a:extLst>
              <a:ext uri="{FF2B5EF4-FFF2-40B4-BE49-F238E27FC236}">
                <a16:creationId xmlns:a16="http://schemas.microsoft.com/office/drawing/2014/main" id="{752048EA-E9FA-6178-70AE-0B55AD39C629}"/>
              </a:ext>
            </a:extLst>
          </p:cNvPr>
          <p:cNvSpPr/>
          <p:nvPr/>
        </p:nvSpPr>
        <p:spPr>
          <a:xfrm>
            <a:off x="-1" y="1"/>
            <a:ext cx="5410685" cy="1555964"/>
          </a:xfrm>
          <a:custGeom>
            <a:avLst/>
            <a:gdLst>
              <a:gd name="connsiteX0" fmla="*/ 4648237 w 6149694"/>
              <a:gd name="connsiteY0" fmla="*/ 0 h 1768483"/>
              <a:gd name="connsiteX1" fmla="*/ 5238231 w 6149694"/>
              <a:gd name="connsiteY1" fmla="*/ 0 h 1768483"/>
              <a:gd name="connsiteX2" fmla="*/ 5305045 w 6149694"/>
              <a:gd name="connsiteY2" fmla="*/ 59346 h 1768483"/>
              <a:gd name="connsiteX3" fmla="*/ 6047634 w 6149694"/>
              <a:gd name="connsiteY3" fmla="*/ 744355 h 1768483"/>
              <a:gd name="connsiteX4" fmla="*/ 6141670 w 6149694"/>
              <a:gd name="connsiteY4" fmla="*/ 900978 h 1768483"/>
              <a:gd name="connsiteX5" fmla="*/ 5931535 w 6149694"/>
              <a:gd name="connsiteY5" fmla="*/ 1226115 h 1768483"/>
              <a:gd name="connsiteX6" fmla="*/ 5167824 w 6149694"/>
              <a:gd name="connsiteY6" fmla="*/ 1192475 h 1768483"/>
              <a:gd name="connsiteX7" fmla="*/ 5009792 w 6149694"/>
              <a:gd name="connsiteY7" fmla="*/ 1161808 h 1768483"/>
              <a:gd name="connsiteX8" fmla="*/ 4579040 w 6149694"/>
              <a:gd name="connsiteY8" fmla="*/ 1091711 h 1768483"/>
              <a:gd name="connsiteX9" fmla="*/ 3758217 w 6149694"/>
              <a:gd name="connsiteY9" fmla="*/ 983436 h 1768483"/>
              <a:gd name="connsiteX10" fmla="*/ 2944747 w 6149694"/>
              <a:gd name="connsiteY10" fmla="*/ 960905 h 1768483"/>
              <a:gd name="connsiteX11" fmla="*/ 2187137 w 6149694"/>
              <a:gd name="connsiteY11" fmla="*/ 1008314 h 1768483"/>
              <a:gd name="connsiteX12" fmla="*/ 1374762 w 6149694"/>
              <a:gd name="connsiteY12" fmla="*/ 1142719 h 1768483"/>
              <a:gd name="connsiteX13" fmla="*/ 756563 w 6149694"/>
              <a:gd name="connsiteY13" fmla="*/ 1343935 h 1768483"/>
              <a:gd name="connsiteX14" fmla="*/ 730121 w 6149694"/>
              <a:gd name="connsiteY14" fmla="*/ 1355357 h 1768483"/>
              <a:gd name="connsiteX15" fmla="*/ 144310 w 6149694"/>
              <a:gd name="connsiteY15" fmla="*/ 1663753 h 1768483"/>
              <a:gd name="connsiteX16" fmla="*/ 0 w 6149694"/>
              <a:gd name="connsiteY16" fmla="*/ 1768483 h 1768483"/>
              <a:gd name="connsiteX17" fmla="*/ 0 w 6149694"/>
              <a:gd name="connsiteY17" fmla="*/ 1274015 h 1768483"/>
              <a:gd name="connsiteX18" fmla="*/ 59955 w 6149694"/>
              <a:gd name="connsiteY18" fmla="*/ 1236341 h 1768483"/>
              <a:gd name="connsiteX19" fmla="*/ 129235 w 6149694"/>
              <a:gd name="connsiteY19" fmla="*/ 1195319 h 1768483"/>
              <a:gd name="connsiteX20" fmla="*/ 438466 w 6149694"/>
              <a:gd name="connsiteY20" fmla="*/ 1039293 h 1768483"/>
              <a:gd name="connsiteX21" fmla="*/ 487941 w 6149694"/>
              <a:gd name="connsiteY21" fmla="*/ 1016531 h 1768483"/>
              <a:gd name="connsiteX22" fmla="*/ 570056 w 6149694"/>
              <a:gd name="connsiteY22" fmla="*/ 981089 h 1768483"/>
              <a:gd name="connsiteX23" fmla="*/ 594308 w 6149694"/>
              <a:gd name="connsiteY23" fmla="*/ 970606 h 1768483"/>
              <a:gd name="connsiteX24" fmla="*/ 702096 w 6149694"/>
              <a:gd name="connsiteY24" fmla="*/ 924952 h 1768483"/>
              <a:gd name="connsiteX25" fmla="*/ 810801 w 6149694"/>
              <a:gd name="connsiteY25" fmla="*/ 883572 h 1768483"/>
              <a:gd name="connsiteX26" fmla="*/ 881535 w 6149694"/>
              <a:gd name="connsiteY26" fmla="*/ 858050 h 1768483"/>
              <a:gd name="connsiteX27" fmla="*/ 980252 w 6149694"/>
              <a:gd name="connsiteY27" fmla="*/ 826485 h 1768483"/>
              <a:gd name="connsiteX28" fmla="*/ 1113053 w 6149694"/>
              <a:gd name="connsiteY28" fmla="*/ 788142 h 1768483"/>
              <a:gd name="connsiteX29" fmla="*/ 1264224 w 6149694"/>
              <a:gd name="connsiteY29" fmla="*/ 750983 h 1768483"/>
              <a:gd name="connsiteX30" fmla="*/ 1316095 w 6149694"/>
              <a:gd name="connsiteY30" fmla="*/ 739343 h 1768483"/>
              <a:gd name="connsiteX31" fmla="*/ 1525792 w 6149694"/>
              <a:gd name="connsiteY31" fmla="*/ 697653 h 1768483"/>
              <a:gd name="connsiteX32" fmla="*/ 1568529 w 6149694"/>
              <a:gd name="connsiteY32" fmla="*/ 690028 h 1768483"/>
              <a:gd name="connsiteX33" fmla="*/ 1742634 w 6149694"/>
              <a:gd name="connsiteY33" fmla="*/ 660742 h 1768483"/>
              <a:gd name="connsiteX34" fmla="*/ 1925993 w 6149694"/>
              <a:gd name="connsiteY34" fmla="*/ 632950 h 1768483"/>
              <a:gd name="connsiteX35" fmla="*/ 1974753 w 6149694"/>
              <a:gd name="connsiteY35" fmla="*/ 625733 h 1768483"/>
              <a:gd name="connsiteX36" fmla="*/ 2006890 w 6149694"/>
              <a:gd name="connsiteY36" fmla="*/ 621097 h 1768483"/>
              <a:gd name="connsiteX37" fmla="*/ 2087918 w 6149694"/>
              <a:gd name="connsiteY37" fmla="*/ 610631 h 1768483"/>
              <a:gd name="connsiteX38" fmla="*/ 2169197 w 6149694"/>
              <a:gd name="connsiteY38" fmla="*/ 600796 h 1768483"/>
              <a:gd name="connsiteX39" fmla="*/ 2245012 w 6149694"/>
              <a:gd name="connsiteY39" fmla="*/ 592617 h 1768483"/>
              <a:gd name="connsiteX40" fmla="*/ 2412676 w 6149694"/>
              <a:gd name="connsiteY40" fmla="*/ 578352 h 1768483"/>
              <a:gd name="connsiteX41" fmla="*/ 2663127 w 6149694"/>
              <a:gd name="connsiteY41" fmla="*/ 563492 h 1768483"/>
              <a:gd name="connsiteX42" fmla="*/ 2935359 w 6149694"/>
              <a:gd name="connsiteY42" fmla="*/ 553936 h 1768483"/>
              <a:gd name="connsiteX43" fmla="*/ 3318853 w 6149694"/>
              <a:gd name="connsiteY43" fmla="*/ 555003 h 1768483"/>
              <a:gd name="connsiteX44" fmla="*/ 3472665 w 6149694"/>
              <a:gd name="connsiteY44" fmla="*/ 562227 h 1768483"/>
              <a:gd name="connsiteX45" fmla="*/ 3962404 w 6149694"/>
              <a:gd name="connsiteY45" fmla="*/ 594928 h 1768483"/>
              <a:gd name="connsiteX46" fmla="*/ 4459499 w 6149694"/>
              <a:gd name="connsiteY46" fmla="*/ 673787 h 1768483"/>
              <a:gd name="connsiteX47" fmla="*/ 4705933 w 6149694"/>
              <a:gd name="connsiteY47" fmla="*/ 738095 h 1768483"/>
              <a:gd name="connsiteX48" fmla="*/ 4973021 w 6149694"/>
              <a:gd name="connsiteY48" fmla="*/ 807566 h 1768483"/>
              <a:gd name="connsiteX49" fmla="*/ 5116971 w 6149694"/>
              <a:gd name="connsiteY49" fmla="*/ 838077 h 1768483"/>
              <a:gd name="connsiteX50" fmla="*/ 5388909 w 6149694"/>
              <a:gd name="connsiteY50" fmla="*/ 713217 h 1768483"/>
              <a:gd name="connsiteX51" fmla="*/ 5258572 w 6149694"/>
              <a:gd name="connsiteY51" fmla="*/ 399189 h 1768483"/>
              <a:gd name="connsiteX52" fmla="*/ 5136216 w 6149694"/>
              <a:gd name="connsiteY52" fmla="*/ 326432 h 1768483"/>
              <a:gd name="connsiteX53" fmla="*/ 5125264 w 6149694"/>
              <a:gd name="connsiteY53" fmla="*/ 320330 h 1768483"/>
              <a:gd name="connsiteX54" fmla="*/ 4683246 w 6149694"/>
              <a:gd name="connsiteY54" fmla="*/ 28050 h 176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6149694" h="1768483">
                <a:moveTo>
                  <a:pt x="4648237" y="0"/>
                </a:moveTo>
                <a:lnTo>
                  <a:pt x="5238231" y="0"/>
                </a:lnTo>
                <a:lnTo>
                  <a:pt x="5305045" y="59346"/>
                </a:lnTo>
                <a:cubicBezTo>
                  <a:pt x="5554137" y="275113"/>
                  <a:pt x="5811840" y="498077"/>
                  <a:pt x="6047634" y="744355"/>
                </a:cubicBezTo>
                <a:cubicBezTo>
                  <a:pt x="6071730" y="769547"/>
                  <a:pt x="6121799" y="821806"/>
                  <a:pt x="6141670" y="900978"/>
                </a:cubicBezTo>
                <a:cubicBezTo>
                  <a:pt x="6173590" y="1028029"/>
                  <a:pt x="6111628" y="1180427"/>
                  <a:pt x="5931535" y="1226115"/>
                </a:cubicBezTo>
                <a:cubicBezTo>
                  <a:pt x="5664448" y="1293396"/>
                  <a:pt x="5400646" y="1239728"/>
                  <a:pt x="5167824" y="1192475"/>
                </a:cubicBezTo>
                <a:cubicBezTo>
                  <a:pt x="5112903" y="1181366"/>
                  <a:pt x="5061112" y="1170726"/>
                  <a:pt x="5009792" y="1161808"/>
                </a:cubicBezTo>
                <a:cubicBezTo>
                  <a:pt x="4860522" y="1135678"/>
                  <a:pt x="4708281" y="1111738"/>
                  <a:pt x="4579040" y="1091711"/>
                </a:cubicBezTo>
                <a:cubicBezTo>
                  <a:pt x="4196167" y="1032410"/>
                  <a:pt x="3949889" y="995484"/>
                  <a:pt x="3758217" y="983436"/>
                </a:cubicBezTo>
                <a:cubicBezTo>
                  <a:pt x="3415398" y="961844"/>
                  <a:pt x="3187427" y="955585"/>
                  <a:pt x="2944747" y="960905"/>
                </a:cubicBezTo>
                <a:cubicBezTo>
                  <a:pt x="2540594" y="969823"/>
                  <a:pt x="2280234" y="997049"/>
                  <a:pt x="2187137" y="1008314"/>
                </a:cubicBezTo>
                <a:cubicBezTo>
                  <a:pt x="1888128" y="1044458"/>
                  <a:pt x="1706002" y="1074656"/>
                  <a:pt x="1374762" y="1142719"/>
                </a:cubicBezTo>
                <a:cubicBezTo>
                  <a:pt x="1081075" y="1203115"/>
                  <a:pt x="861866" y="1298246"/>
                  <a:pt x="756563" y="1343935"/>
                </a:cubicBezTo>
                <a:cubicBezTo>
                  <a:pt x="746707" y="1348316"/>
                  <a:pt x="737788" y="1352071"/>
                  <a:pt x="730121" y="1355357"/>
                </a:cubicBezTo>
                <a:cubicBezTo>
                  <a:pt x="572560" y="1422637"/>
                  <a:pt x="376507" y="1506348"/>
                  <a:pt x="144310" y="1663753"/>
                </a:cubicBezTo>
                <a:lnTo>
                  <a:pt x="0" y="1768483"/>
                </a:lnTo>
                <a:lnTo>
                  <a:pt x="0" y="1274015"/>
                </a:lnTo>
                <a:lnTo>
                  <a:pt x="59955" y="1236341"/>
                </a:lnTo>
                <a:lnTo>
                  <a:pt x="129235" y="1195319"/>
                </a:lnTo>
                <a:cubicBezTo>
                  <a:pt x="244510" y="1130506"/>
                  <a:pt x="347727" y="1081979"/>
                  <a:pt x="438466" y="1039293"/>
                </a:cubicBezTo>
                <a:lnTo>
                  <a:pt x="487941" y="1016531"/>
                </a:lnTo>
                <a:lnTo>
                  <a:pt x="570056" y="981089"/>
                </a:lnTo>
                <a:lnTo>
                  <a:pt x="594308" y="970606"/>
                </a:lnTo>
                <a:cubicBezTo>
                  <a:pt x="621455" y="958793"/>
                  <a:pt x="657726" y="943029"/>
                  <a:pt x="702096" y="924952"/>
                </a:cubicBezTo>
                <a:lnTo>
                  <a:pt x="810801" y="883572"/>
                </a:lnTo>
                <a:lnTo>
                  <a:pt x="881535" y="858050"/>
                </a:lnTo>
                <a:lnTo>
                  <a:pt x="980252" y="826485"/>
                </a:lnTo>
                <a:lnTo>
                  <a:pt x="1113053" y="788142"/>
                </a:lnTo>
                <a:lnTo>
                  <a:pt x="1264224" y="750983"/>
                </a:lnTo>
                <a:lnTo>
                  <a:pt x="1316095" y="739343"/>
                </a:lnTo>
                <a:lnTo>
                  <a:pt x="1525792" y="697653"/>
                </a:lnTo>
                <a:lnTo>
                  <a:pt x="1568529" y="690028"/>
                </a:lnTo>
                <a:lnTo>
                  <a:pt x="1742634" y="660742"/>
                </a:lnTo>
                <a:cubicBezTo>
                  <a:pt x="1813416" y="649613"/>
                  <a:pt x="1877802" y="640069"/>
                  <a:pt x="1925993" y="632950"/>
                </a:cubicBezTo>
                <a:cubicBezTo>
                  <a:pt x="1937024" y="631307"/>
                  <a:pt x="1954901" y="628647"/>
                  <a:pt x="1974753" y="625733"/>
                </a:cubicBezTo>
                <a:lnTo>
                  <a:pt x="2006890" y="621097"/>
                </a:lnTo>
                <a:lnTo>
                  <a:pt x="2087918" y="610631"/>
                </a:lnTo>
                <a:lnTo>
                  <a:pt x="2169197" y="600796"/>
                </a:lnTo>
                <a:lnTo>
                  <a:pt x="2245012" y="592617"/>
                </a:lnTo>
                <a:lnTo>
                  <a:pt x="2412676" y="578352"/>
                </a:lnTo>
                <a:lnTo>
                  <a:pt x="2663127" y="563492"/>
                </a:lnTo>
                <a:lnTo>
                  <a:pt x="2935359" y="553936"/>
                </a:lnTo>
                <a:lnTo>
                  <a:pt x="3318853" y="555003"/>
                </a:lnTo>
                <a:lnTo>
                  <a:pt x="3472665" y="562227"/>
                </a:lnTo>
                <a:cubicBezTo>
                  <a:pt x="3681077" y="572554"/>
                  <a:pt x="3806877" y="578812"/>
                  <a:pt x="3962404" y="594928"/>
                </a:cubicBezTo>
                <a:cubicBezTo>
                  <a:pt x="4111047" y="610418"/>
                  <a:pt x="4286445" y="631854"/>
                  <a:pt x="4459499" y="673787"/>
                </a:cubicBezTo>
                <a:cubicBezTo>
                  <a:pt x="4541174" y="693502"/>
                  <a:pt x="4624883" y="716190"/>
                  <a:pt x="4705933" y="738095"/>
                </a:cubicBezTo>
                <a:cubicBezTo>
                  <a:pt x="4792773" y="761565"/>
                  <a:pt x="4882584" y="785817"/>
                  <a:pt x="4973021" y="807566"/>
                </a:cubicBezTo>
                <a:cubicBezTo>
                  <a:pt x="5033573" y="822118"/>
                  <a:pt x="5078792" y="832288"/>
                  <a:pt x="5116971" y="838077"/>
                </a:cubicBezTo>
                <a:cubicBezTo>
                  <a:pt x="5302070" y="866085"/>
                  <a:pt x="5368724" y="760157"/>
                  <a:pt x="5388909" y="713217"/>
                </a:cubicBezTo>
                <a:cubicBezTo>
                  <a:pt x="5416916" y="648127"/>
                  <a:pt x="5437100" y="520763"/>
                  <a:pt x="5258572" y="399189"/>
                </a:cubicBezTo>
                <a:cubicBezTo>
                  <a:pt x="5214136" y="368991"/>
                  <a:pt x="5163441" y="341295"/>
                  <a:pt x="5136216" y="326432"/>
                </a:cubicBezTo>
                <a:cubicBezTo>
                  <a:pt x="5131209" y="323616"/>
                  <a:pt x="5127141" y="321425"/>
                  <a:pt x="5125264" y="320330"/>
                </a:cubicBezTo>
                <a:cubicBezTo>
                  <a:pt x="4978028" y="233333"/>
                  <a:pt x="4822500" y="137734"/>
                  <a:pt x="4683246" y="28050"/>
                </a:cubicBezTo>
                <a:close/>
              </a:path>
            </a:pathLst>
          </a:custGeom>
          <a:solidFill>
            <a:srgbClr val="F47820"/>
          </a:solidFill>
          <a:ln w="1264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00178F0C-B7D7-2C08-9CB5-F7FACB14FD10}"/>
              </a:ext>
            </a:extLst>
          </p:cNvPr>
          <p:cNvSpPr/>
          <p:nvPr/>
        </p:nvSpPr>
        <p:spPr>
          <a:xfrm>
            <a:off x="0" y="0"/>
            <a:ext cx="4757472" cy="1119700"/>
          </a:xfrm>
          <a:custGeom>
            <a:avLst/>
            <a:gdLst>
              <a:gd name="connsiteX0" fmla="*/ 3225604 w 4370502"/>
              <a:gd name="connsiteY0" fmla="*/ 0 h 1028624"/>
              <a:gd name="connsiteX1" fmla="*/ 3757007 w 4370502"/>
              <a:gd name="connsiteY1" fmla="*/ 0 h 1028624"/>
              <a:gd name="connsiteX2" fmla="*/ 3785304 w 4370502"/>
              <a:gd name="connsiteY2" fmla="*/ 22673 h 1028624"/>
              <a:gd name="connsiteX3" fmla="*/ 4142572 w 4370502"/>
              <a:gd name="connsiteY3" fmla="*/ 258912 h 1028624"/>
              <a:gd name="connsiteX4" fmla="*/ 4151424 w 4370502"/>
              <a:gd name="connsiteY4" fmla="*/ 263844 h 1028624"/>
              <a:gd name="connsiteX5" fmla="*/ 4250320 w 4370502"/>
              <a:gd name="connsiteY5" fmla="*/ 322651 h 1028624"/>
              <a:gd name="connsiteX6" fmla="*/ 4355667 w 4370502"/>
              <a:gd name="connsiteY6" fmla="*/ 576469 h 1028624"/>
              <a:gd name="connsiteX7" fmla="*/ 4135869 w 4370502"/>
              <a:gd name="connsiteY7" fmla="*/ 677389 h 1028624"/>
              <a:gd name="connsiteX8" fmla="*/ 4019519 w 4370502"/>
              <a:gd name="connsiteY8" fmla="*/ 652728 h 1028624"/>
              <a:gd name="connsiteX9" fmla="*/ 3803641 w 4370502"/>
              <a:gd name="connsiteY9" fmla="*/ 596577 h 1028624"/>
              <a:gd name="connsiteX10" fmla="*/ 3604457 w 4370502"/>
              <a:gd name="connsiteY10" fmla="*/ 544599 h 1028624"/>
              <a:gd name="connsiteX11" fmla="*/ 3202673 w 4370502"/>
              <a:gd name="connsiteY11" fmla="*/ 480860 h 1028624"/>
              <a:gd name="connsiteX12" fmla="*/ 2806834 w 4370502"/>
              <a:gd name="connsiteY12" fmla="*/ 454429 h 1028624"/>
              <a:gd name="connsiteX13" fmla="*/ 2555798 w 4370502"/>
              <a:gd name="connsiteY13" fmla="*/ 444944 h 1028624"/>
              <a:gd name="connsiteX14" fmla="*/ 2161222 w 4370502"/>
              <a:gd name="connsiteY14" fmla="*/ 454935 h 1028624"/>
              <a:gd name="connsiteX15" fmla="*/ 1645113 w 4370502"/>
              <a:gd name="connsiteY15" fmla="*/ 498692 h 1028624"/>
              <a:gd name="connsiteX16" fmla="*/ 1556713 w 4370502"/>
              <a:gd name="connsiteY16" fmla="*/ 511592 h 1028624"/>
              <a:gd name="connsiteX17" fmla="*/ 1229292 w 4370502"/>
              <a:gd name="connsiteY17" fmla="*/ 564202 h 1028624"/>
              <a:gd name="connsiteX18" fmla="*/ 940316 w 4370502"/>
              <a:gd name="connsiteY18" fmla="*/ 625285 h 1028624"/>
              <a:gd name="connsiteX19" fmla="*/ 354397 w 4370502"/>
              <a:gd name="connsiteY19" fmla="*/ 840025 h 1028624"/>
              <a:gd name="connsiteX20" fmla="*/ 8047 w 4370502"/>
              <a:gd name="connsiteY20" fmla="*/ 1023221 h 1028624"/>
              <a:gd name="connsiteX21" fmla="*/ 0 w 4370502"/>
              <a:gd name="connsiteY21" fmla="*/ 1028624 h 1028624"/>
              <a:gd name="connsiteX22" fmla="*/ 0 w 4370502"/>
              <a:gd name="connsiteY22" fmla="*/ 648949 h 1028624"/>
              <a:gd name="connsiteX23" fmla="*/ 104427 w 4370502"/>
              <a:gd name="connsiteY23" fmla="*/ 594961 h 1028624"/>
              <a:gd name="connsiteX24" fmla="*/ 214905 w 4370502"/>
              <a:gd name="connsiteY24" fmla="*/ 542196 h 1028624"/>
              <a:gd name="connsiteX25" fmla="*/ 861022 w 4370502"/>
              <a:gd name="connsiteY25" fmla="*/ 306084 h 1028624"/>
              <a:gd name="connsiteX26" fmla="*/ 1170864 w 4370502"/>
              <a:gd name="connsiteY26" fmla="*/ 240448 h 1028624"/>
              <a:gd name="connsiteX27" fmla="*/ 1508782 w 4370502"/>
              <a:gd name="connsiteY27" fmla="*/ 186194 h 1028624"/>
              <a:gd name="connsiteX28" fmla="*/ 1600091 w 4370502"/>
              <a:gd name="connsiteY28" fmla="*/ 172915 h 1028624"/>
              <a:gd name="connsiteX29" fmla="*/ 2145288 w 4370502"/>
              <a:gd name="connsiteY29" fmla="*/ 126501 h 1028624"/>
              <a:gd name="connsiteX30" fmla="*/ 2560856 w 4370502"/>
              <a:gd name="connsiteY30" fmla="*/ 116131 h 1028624"/>
              <a:gd name="connsiteX31" fmla="*/ 2822894 w 4370502"/>
              <a:gd name="connsiteY31" fmla="*/ 125996 h 1028624"/>
              <a:gd name="connsiteX32" fmla="*/ 3236945 w 4370502"/>
              <a:gd name="connsiteY32" fmla="*/ 153818 h 1028624"/>
              <a:gd name="connsiteX33" fmla="*/ 3457503 w 4370502"/>
              <a:gd name="connsiteY33" fmla="*/ 181388 h 1028624"/>
              <a:gd name="connsiteX34" fmla="*/ 3457123 w 4370502"/>
              <a:gd name="connsiteY34" fmla="*/ 181135 h 1028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370502" h="1028624">
                <a:moveTo>
                  <a:pt x="3225604" y="0"/>
                </a:moveTo>
                <a:lnTo>
                  <a:pt x="3757007" y="0"/>
                </a:lnTo>
                <a:lnTo>
                  <a:pt x="3785304" y="22673"/>
                </a:lnTo>
                <a:cubicBezTo>
                  <a:pt x="3897858" y="111326"/>
                  <a:pt x="4023566" y="188596"/>
                  <a:pt x="4142572" y="258912"/>
                </a:cubicBezTo>
                <a:cubicBezTo>
                  <a:pt x="4144089" y="259797"/>
                  <a:pt x="4147377" y="261568"/>
                  <a:pt x="4151424" y="263844"/>
                </a:cubicBezTo>
                <a:cubicBezTo>
                  <a:pt x="4173429" y="275858"/>
                  <a:pt x="4214404" y="298243"/>
                  <a:pt x="4250320" y="322651"/>
                </a:cubicBezTo>
                <a:cubicBezTo>
                  <a:pt x="4394618" y="420915"/>
                  <a:pt x="4378304" y="523859"/>
                  <a:pt x="4355667" y="576469"/>
                </a:cubicBezTo>
                <a:cubicBezTo>
                  <a:pt x="4339352" y="614409"/>
                  <a:pt x="4285478" y="700027"/>
                  <a:pt x="4135869" y="677389"/>
                </a:cubicBezTo>
                <a:cubicBezTo>
                  <a:pt x="4105010" y="672710"/>
                  <a:pt x="4068461" y="664490"/>
                  <a:pt x="4019519" y="652728"/>
                </a:cubicBezTo>
                <a:cubicBezTo>
                  <a:pt x="3946422" y="635149"/>
                  <a:pt x="3873831" y="615547"/>
                  <a:pt x="3803641" y="596577"/>
                </a:cubicBezTo>
                <a:cubicBezTo>
                  <a:pt x="3738131" y="578872"/>
                  <a:pt x="3670472" y="560534"/>
                  <a:pt x="3604457" y="544599"/>
                </a:cubicBezTo>
                <a:cubicBezTo>
                  <a:pt x="3464584" y="510706"/>
                  <a:pt x="3322816" y="493380"/>
                  <a:pt x="3202673" y="480860"/>
                </a:cubicBezTo>
                <a:cubicBezTo>
                  <a:pt x="3076966" y="467834"/>
                  <a:pt x="2975286" y="462776"/>
                  <a:pt x="2806834" y="454429"/>
                </a:cubicBezTo>
                <a:cubicBezTo>
                  <a:pt x="2702372" y="449244"/>
                  <a:pt x="2639518" y="446082"/>
                  <a:pt x="2555798" y="444944"/>
                </a:cubicBezTo>
                <a:cubicBezTo>
                  <a:pt x="2406061" y="442794"/>
                  <a:pt x="2298059" y="448106"/>
                  <a:pt x="2161222" y="454935"/>
                </a:cubicBezTo>
                <a:cubicBezTo>
                  <a:pt x="2028559" y="461511"/>
                  <a:pt x="1847080" y="470490"/>
                  <a:pt x="1645113" y="498692"/>
                </a:cubicBezTo>
                <a:cubicBezTo>
                  <a:pt x="1614509" y="502992"/>
                  <a:pt x="1574545" y="508936"/>
                  <a:pt x="1556713" y="511592"/>
                </a:cubicBezTo>
                <a:cubicBezTo>
                  <a:pt x="1478810" y="523100"/>
                  <a:pt x="1348549" y="542449"/>
                  <a:pt x="1229292" y="564202"/>
                </a:cubicBezTo>
                <a:cubicBezTo>
                  <a:pt x="1180349" y="573054"/>
                  <a:pt x="1054262" y="596830"/>
                  <a:pt x="940316" y="625285"/>
                </a:cubicBezTo>
                <a:cubicBezTo>
                  <a:pt x="665125" y="693956"/>
                  <a:pt x="455317" y="792600"/>
                  <a:pt x="354397" y="840025"/>
                </a:cubicBezTo>
                <a:cubicBezTo>
                  <a:pt x="256608" y="886027"/>
                  <a:pt x="140891" y="940423"/>
                  <a:pt x="8047" y="1023221"/>
                </a:cubicBezTo>
                <a:lnTo>
                  <a:pt x="0" y="1028624"/>
                </a:lnTo>
                <a:lnTo>
                  <a:pt x="0" y="648949"/>
                </a:lnTo>
                <a:lnTo>
                  <a:pt x="104427" y="594961"/>
                </a:lnTo>
                <a:cubicBezTo>
                  <a:pt x="144186" y="575418"/>
                  <a:pt x="181107" y="558068"/>
                  <a:pt x="214905" y="542196"/>
                </a:cubicBezTo>
                <a:cubicBezTo>
                  <a:pt x="325184" y="490345"/>
                  <a:pt x="554593" y="382596"/>
                  <a:pt x="861022" y="306084"/>
                </a:cubicBezTo>
                <a:cubicBezTo>
                  <a:pt x="984326" y="275352"/>
                  <a:pt x="1118760" y="249933"/>
                  <a:pt x="1170864" y="240448"/>
                </a:cubicBezTo>
                <a:cubicBezTo>
                  <a:pt x="1295433" y="217810"/>
                  <a:pt x="1434167" y="197196"/>
                  <a:pt x="1508782" y="186194"/>
                </a:cubicBezTo>
                <a:cubicBezTo>
                  <a:pt x="1527120" y="183411"/>
                  <a:pt x="1568475" y="177341"/>
                  <a:pt x="1600091" y="172915"/>
                </a:cubicBezTo>
                <a:cubicBezTo>
                  <a:pt x="1816602" y="142689"/>
                  <a:pt x="2006554" y="133331"/>
                  <a:pt x="2145288" y="126501"/>
                </a:cubicBezTo>
                <a:cubicBezTo>
                  <a:pt x="2282251" y="119672"/>
                  <a:pt x="2400623" y="113855"/>
                  <a:pt x="2560856" y="116131"/>
                </a:cubicBezTo>
                <a:cubicBezTo>
                  <a:pt x="2650394" y="117396"/>
                  <a:pt x="2715398" y="120684"/>
                  <a:pt x="2822894" y="125996"/>
                </a:cubicBezTo>
                <a:cubicBezTo>
                  <a:pt x="2997418" y="134595"/>
                  <a:pt x="3102386" y="139780"/>
                  <a:pt x="3236945" y="153818"/>
                </a:cubicBezTo>
                <a:cubicBezTo>
                  <a:pt x="3304857" y="160900"/>
                  <a:pt x="3379346" y="169374"/>
                  <a:pt x="3457503" y="181388"/>
                </a:cubicBezTo>
                <a:cubicBezTo>
                  <a:pt x="3457376" y="181261"/>
                  <a:pt x="3457250" y="181135"/>
                  <a:pt x="3457123" y="181135"/>
                </a:cubicBezTo>
                <a:close/>
              </a:path>
            </a:pathLst>
          </a:custGeom>
          <a:solidFill>
            <a:srgbClr val="FFC908"/>
          </a:solidFill>
          <a:ln w="1264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125955" name="Slide Number Placeholder 5">
            <a:extLst>
              <a:ext uri="{FF2B5EF4-FFF2-40B4-BE49-F238E27FC236}">
                <a16:creationId xmlns:a16="http://schemas.microsoft.com/office/drawing/2014/main" id="{00E3CD51-D2F1-CC50-BEB0-7548E7A4BBA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defRPr sz="1400">
                <a:solidFill>
                  <a:schemeClr val="tx2"/>
                </a:solidFill>
                <a:latin typeface="ALDI SUED OT-Light" panose="02000606000000020004" pitchFamily="2" charset="0"/>
              </a:defRPr>
            </a:lvl1pPr>
            <a:lvl2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4D08703-2C29-5C4F-9D7D-7339C4FC3272}" type="slidenum">
              <a:rPr kumimoji="0" lang="en-US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LDI SUED OT-Light" panose="02000606000000020004" pitchFamily="2" charset="0"/>
                <a:ea typeface="+mn-ea"/>
                <a:cs typeface="+mn-cs"/>
              </a:rPr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9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LDI SUED OT-Light" panose="02000606000000020004" pitchFamily="2" charset="0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D9BD073-4207-7DD9-C51D-8227CE39CE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76988" y="2627313"/>
            <a:ext cx="5815012" cy="1603375"/>
          </a:xfrm>
        </p:spPr>
        <p:txBody>
          <a:bodyPr/>
          <a:lstStyle/>
          <a:p>
            <a:r>
              <a:rPr altLang="en-US" sz="6500" dirty="0"/>
              <a:t>Thank You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B53806E-A170-C3DE-D65E-DF5872DF0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391275"/>
            <a:ext cx="9144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4D1A5A-C17B-D809-F911-FB129F7CC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8" y="1130840"/>
            <a:ext cx="4572002" cy="459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7" grpId="0" animBg="1"/>
      <p:bldP spid="122" grpId="0" animBg="1"/>
      <p:bldP spid="1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32">
            <a:extLst>
              <a:ext uri="{FF2B5EF4-FFF2-40B4-BE49-F238E27FC236}">
                <a16:creationId xmlns:a16="http://schemas.microsoft.com/office/drawing/2014/main" id="{6022050A-D500-981D-E597-1F63313718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3709" y="1108573"/>
            <a:ext cx="4953000" cy="1325563"/>
          </a:xfrm>
        </p:spPr>
        <p:txBody>
          <a:bodyPr/>
          <a:lstStyle/>
          <a:p>
            <a:r>
              <a:rPr altLang="en-US" dirty="0"/>
              <a:t>Learning Agenda Objective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15CB24A-FDEB-5365-0273-E4ACED7747AB}"/>
              </a:ext>
            </a:extLst>
          </p:cNvPr>
          <p:cNvSpPr txBox="1">
            <a:spLocks/>
          </p:cNvSpPr>
          <p:nvPr/>
        </p:nvSpPr>
        <p:spPr>
          <a:xfrm>
            <a:off x="4724400" y="6390326"/>
            <a:ext cx="2743200" cy="365125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anchor="ctr"/>
          <a:lstStyle>
            <a:lvl1pPr marL="228600" indent="-22860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900" b="0" i="0" kern="1200" noProof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  <a:defRPr/>
            </a:pPr>
            <a:fld id="{84BCA131-8C0D-224E-B580-E130A403A3BB}" type="slidenum">
              <a:rPr smtClean="0"/>
              <a:pPr marL="0" indent="0" defTabSz="914400">
                <a:buFont typeface="Arial" panose="020B0604020202020204" pitchFamily="34" charset="0"/>
                <a:buNone/>
                <a:defRPr/>
              </a:pPr>
              <a:t>2</a:t>
            </a:fld>
            <a:endParaRPr/>
          </a:p>
        </p:txBody>
      </p:sp>
      <p:grpSp>
        <p:nvGrpSpPr>
          <p:cNvPr id="70661" name="Group 31">
            <a:extLst>
              <a:ext uri="{FF2B5EF4-FFF2-40B4-BE49-F238E27FC236}">
                <a16:creationId xmlns:a16="http://schemas.microsoft.com/office/drawing/2014/main" id="{2CE01315-3996-832E-AF8E-052474892C38}"/>
              </a:ext>
            </a:extLst>
          </p:cNvPr>
          <p:cNvGrpSpPr>
            <a:grpSpLocks/>
          </p:cNvGrpSpPr>
          <p:nvPr/>
        </p:nvGrpSpPr>
        <p:grpSpPr bwMode="auto">
          <a:xfrm>
            <a:off x="0" y="1009650"/>
            <a:ext cx="5402263" cy="4351338"/>
            <a:chOff x="0" y="1008925"/>
            <a:chExt cx="5402386" cy="4351338"/>
          </a:xfrm>
        </p:grpSpPr>
        <p:pic>
          <p:nvPicPr>
            <p:cNvPr id="70663" name="Picture 29">
              <a:extLst>
                <a:ext uri="{FF2B5EF4-FFF2-40B4-BE49-F238E27FC236}">
                  <a16:creationId xmlns:a16="http://schemas.microsoft.com/office/drawing/2014/main" id="{C4E2A971-A61F-A01D-EFBA-8A3BE0C0B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08925"/>
              <a:ext cx="5402386" cy="4351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664" name="Picture 30">
              <a:extLst>
                <a:ext uri="{FF2B5EF4-FFF2-40B4-BE49-F238E27FC236}">
                  <a16:creationId xmlns:a16="http://schemas.microsoft.com/office/drawing/2014/main" id="{3B92B178-77D5-68CA-C017-4BCDA6FFE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-60000">
              <a:off x="2822195" y="4199897"/>
              <a:ext cx="102228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0662" name="Content Placeholder 3">
            <a:extLst>
              <a:ext uri="{FF2B5EF4-FFF2-40B4-BE49-F238E27FC236}">
                <a16:creationId xmlns:a16="http://schemas.microsoft.com/office/drawing/2014/main" id="{7E47F3AB-18C5-9277-07C5-397F6050C3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97476" y="2434136"/>
            <a:ext cx="6503581" cy="150236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1800" dirty="0">
                <a:solidFill>
                  <a:srgbClr val="002060"/>
                </a:solidFill>
              </a:rPr>
              <a:t>Leverage a data driven approach to better understand the nuance of different markets</a:t>
            </a:r>
          </a:p>
          <a:p>
            <a:pPr>
              <a:lnSpc>
                <a:spcPct val="114000"/>
              </a:lnSpc>
            </a:pPr>
            <a:r>
              <a:rPr lang="en-US" sz="1800" dirty="0">
                <a:solidFill>
                  <a:srgbClr val="002060"/>
                </a:solidFill>
              </a:rPr>
              <a:t>Determine a set of DMAs to use as the Special Markets in 2023. </a:t>
            </a:r>
            <a:r>
              <a:rPr lang="en-US" sz="1800" dirty="0">
                <a:solidFill>
                  <a:srgbClr val="002060"/>
                </a:solidFill>
                <a:latin typeface="ALDI SUED OT-Light" panose="02000606000000020004"/>
              </a:rPr>
              <a:t>That set is to be determined through refreshing the Aldi Market clustering and development of a test plan</a:t>
            </a:r>
          </a:p>
          <a:p>
            <a:pPr>
              <a:lnSpc>
                <a:spcPct val="114000"/>
              </a:lnSpc>
            </a:pPr>
            <a:endParaRPr lang="en-US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1CAFF2CC-DD1A-99D7-FDA4-5D4BDEE160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30C5BF2-C6B2-4969-B19A-B375368BE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492875"/>
            <a:ext cx="27432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just" defTabSz="457200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lang="en-US" sz="1400" b="0" i="0" kern="1200" spc="300">
                <a:solidFill>
                  <a:schemeClr val="tx2"/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4572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6pPr>
            <a:lvl7pPr marL="2971800" indent="-228600" algn="l" defTabSz="4572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7pPr>
            <a:lvl8pPr marL="3429000" indent="-228600" algn="l" defTabSz="4572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8pPr>
            <a:lvl9pPr marL="3886200" indent="-228600" algn="l" defTabSz="4572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fld id="{B812D67A-997E-2049-B7F0-E61E749E13B0}" type="slidenum">
              <a:rPr lang="en-US" altLang="en-US" sz="900" spc="0" smtClean="0">
                <a:solidFill>
                  <a:srgbClr val="898989"/>
                </a:solidFill>
              </a:rPr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900" spc="0">
              <a:solidFill>
                <a:srgbClr val="898989"/>
              </a:solidFill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1B5300A6-F0BA-9917-6E1F-8B97E564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91" y="489583"/>
            <a:ext cx="4953000" cy="1325563"/>
          </a:xfrm>
        </p:spPr>
        <p:txBody>
          <a:bodyPr/>
          <a:lstStyle/>
          <a:p>
            <a:r>
              <a:rPr lang="en-US" sz="2800" dirty="0"/>
              <a:t>How to apply it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37D4406-3CB6-4E30-E60F-3C1F842DF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82" y="1870045"/>
            <a:ext cx="4545518" cy="3549651"/>
          </a:xfrm>
        </p:spPr>
        <p:txBody>
          <a:bodyPr wrap="square"/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bg1"/>
                </a:solidFill>
              </a:rPr>
              <a:t>Serve as in input to Special Markets selection – select DMAs from each cluster to serve as Special Markets. Test applying Special Markets as an accelerator</a:t>
            </a:r>
          </a:p>
          <a:p>
            <a:pPr lvl="1">
              <a:spcBef>
                <a:spcPts val="1200"/>
              </a:spcBef>
            </a:pPr>
            <a:r>
              <a:rPr lang="en-US" sz="1400" dirty="0">
                <a:solidFill>
                  <a:schemeClr val="bg1"/>
                </a:solidFill>
                <a:latin typeface="ALDI SUED OT-Light" panose="02000606000000020004" pitchFamily="50" charset="0"/>
              </a:rPr>
              <a:t>Leverage a combination of ATP and Market Clusters to develop go to market strategy for Special Markets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bg1"/>
                </a:solidFill>
              </a:rPr>
              <a:t>Differentiates the underlying business opportunity and role a division and market plays within ALDI’s US footprint</a:t>
            </a:r>
          </a:p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bg1"/>
                </a:solidFill>
              </a:rPr>
              <a:t>Strategically informed guidelines to design cluster specific plans both in comms and media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51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92">
            <a:extLst>
              <a:ext uri="{FF2B5EF4-FFF2-40B4-BE49-F238E27FC236}">
                <a16:creationId xmlns:a16="http://schemas.microsoft.com/office/drawing/2014/main" id="{A58C1B3B-6A45-8115-A8DC-78BB4B36EBFC}"/>
              </a:ext>
            </a:extLst>
          </p:cNvPr>
          <p:cNvSpPr/>
          <p:nvPr/>
        </p:nvSpPr>
        <p:spPr>
          <a:xfrm rot="5400000" flipH="1" flipV="1">
            <a:off x="2075027" y="4469582"/>
            <a:ext cx="1469385" cy="855414"/>
          </a:xfrm>
          <a:custGeom>
            <a:avLst/>
            <a:gdLst>
              <a:gd name="connsiteX0" fmla="*/ 2514600 w 2514600"/>
              <a:gd name="connsiteY0" fmla="*/ 0 h 807720"/>
              <a:gd name="connsiteX1" fmla="*/ 1965960 w 2514600"/>
              <a:gd name="connsiteY1" fmla="*/ 426720 h 807720"/>
              <a:gd name="connsiteX2" fmla="*/ 922020 w 2514600"/>
              <a:gd name="connsiteY2" fmla="*/ 26670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65960 w 2514600"/>
              <a:gd name="connsiteY1" fmla="*/ 426720 h 807720"/>
              <a:gd name="connsiteX2" fmla="*/ 739140 w 2514600"/>
              <a:gd name="connsiteY2" fmla="*/ 25908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65960 w 2514600"/>
              <a:gd name="connsiteY1" fmla="*/ 426720 h 807720"/>
              <a:gd name="connsiteX2" fmla="*/ 739140 w 2514600"/>
              <a:gd name="connsiteY2" fmla="*/ 25908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65960 w 2514600"/>
              <a:gd name="connsiteY1" fmla="*/ 426720 h 807720"/>
              <a:gd name="connsiteX2" fmla="*/ 739140 w 2514600"/>
              <a:gd name="connsiteY2" fmla="*/ 25908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65960 w 2514600"/>
              <a:gd name="connsiteY1" fmla="*/ 426720 h 807720"/>
              <a:gd name="connsiteX2" fmla="*/ 754380 w 2514600"/>
              <a:gd name="connsiteY2" fmla="*/ 25908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50720 w 2514600"/>
              <a:gd name="connsiteY1" fmla="*/ 426720 h 807720"/>
              <a:gd name="connsiteX2" fmla="*/ 754380 w 2514600"/>
              <a:gd name="connsiteY2" fmla="*/ 25908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50720 w 2514600"/>
              <a:gd name="connsiteY1" fmla="*/ 426720 h 807720"/>
              <a:gd name="connsiteX2" fmla="*/ 754380 w 2514600"/>
              <a:gd name="connsiteY2" fmla="*/ 25908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50720 w 2514600"/>
              <a:gd name="connsiteY1" fmla="*/ 426720 h 807720"/>
              <a:gd name="connsiteX2" fmla="*/ 754380 w 2514600"/>
              <a:gd name="connsiteY2" fmla="*/ 25908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50720 w 2514600"/>
              <a:gd name="connsiteY1" fmla="*/ 426720 h 807720"/>
              <a:gd name="connsiteX2" fmla="*/ 754380 w 2514600"/>
              <a:gd name="connsiteY2" fmla="*/ 25908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50720 w 2514600"/>
              <a:gd name="connsiteY1" fmla="*/ 426720 h 807720"/>
              <a:gd name="connsiteX2" fmla="*/ 754380 w 2514600"/>
              <a:gd name="connsiteY2" fmla="*/ 25908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50720 w 2514600"/>
              <a:gd name="connsiteY1" fmla="*/ 426720 h 807720"/>
              <a:gd name="connsiteX2" fmla="*/ 746760 w 2514600"/>
              <a:gd name="connsiteY2" fmla="*/ 22860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50720 w 2514600"/>
              <a:gd name="connsiteY1" fmla="*/ 426720 h 807720"/>
              <a:gd name="connsiteX2" fmla="*/ 746760 w 2514600"/>
              <a:gd name="connsiteY2" fmla="*/ 22860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50720 w 2514600"/>
              <a:gd name="connsiteY1" fmla="*/ 426720 h 807720"/>
              <a:gd name="connsiteX2" fmla="*/ 746760 w 2514600"/>
              <a:gd name="connsiteY2" fmla="*/ 22860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1950720 w 2514600"/>
              <a:gd name="connsiteY1" fmla="*/ 426720 h 807720"/>
              <a:gd name="connsiteX2" fmla="*/ 746760 w 2514600"/>
              <a:gd name="connsiteY2" fmla="*/ 228600 h 807720"/>
              <a:gd name="connsiteX3" fmla="*/ 0 w 2514600"/>
              <a:gd name="connsiteY3" fmla="*/ 807720 h 807720"/>
              <a:gd name="connsiteX0" fmla="*/ 2514600 w 2514600"/>
              <a:gd name="connsiteY0" fmla="*/ 0 h 807720"/>
              <a:gd name="connsiteX1" fmla="*/ 746760 w 2514600"/>
              <a:gd name="connsiteY1" fmla="*/ 228600 h 807720"/>
              <a:gd name="connsiteX2" fmla="*/ 0 w 2514600"/>
              <a:gd name="connsiteY2" fmla="*/ 807720 h 807720"/>
              <a:gd name="connsiteX0" fmla="*/ 2514600 w 2514600"/>
              <a:gd name="connsiteY0" fmla="*/ 0 h 807720"/>
              <a:gd name="connsiteX1" fmla="*/ 746760 w 2514600"/>
              <a:gd name="connsiteY1" fmla="*/ 228600 h 807720"/>
              <a:gd name="connsiteX2" fmla="*/ 0 w 2514600"/>
              <a:gd name="connsiteY2" fmla="*/ 807720 h 807720"/>
              <a:gd name="connsiteX0" fmla="*/ 2514600 w 2514600"/>
              <a:gd name="connsiteY0" fmla="*/ 0 h 807720"/>
              <a:gd name="connsiteX1" fmla="*/ 746760 w 2514600"/>
              <a:gd name="connsiteY1" fmla="*/ 228600 h 807720"/>
              <a:gd name="connsiteX2" fmla="*/ 0 w 2514600"/>
              <a:gd name="connsiteY2" fmla="*/ 807720 h 80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807720">
                <a:moveTo>
                  <a:pt x="2514600" y="0"/>
                </a:moveTo>
                <a:cubicBezTo>
                  <a:pt x="2062480" y="748665"/>
                  <a:pt x="1188720" y="284480"/>
                  <a:pt x="746760" y="228600"/>
                </a:cubicBezTo>
                <a:cubicBezTo>
                  <a:pt x="231140" y="147320"/>
                  <a:pt x="68580" y="462280"/>
                  <a:pt x="0" y="807720"/>
                </a:cubicBezTo>
              </a:path>
            </a:pathLst>
          </a:custGeom>
          <a:noFill/>
          <a:ln w="6350"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ALDI SUED OT-Light" panose="0200060600000002000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674BE2-61F5-799E-9012-02A8BEE7170A}"/>
              </a:ext>
            </a:extLst>
          </p:cNvPr>
          <p:cNvGrpSpPr/>
          <p:nvPr/>
        </p:nvGrpSpPr>
        <p:grpSpPr>
          <a:xfrm>
            <a:off x="351464" y="681598"/>
            <a:ext cx="11451282" cy="5494803"/>
            <a:chOff x="315070" y="673365"/>
            <a:chExt cx="11451282" cy="5494803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421DA02-E734-430D-84D0-EEACD6BB627F}"/>
                </a:ext>
              </a:extLst>
            </p:cNvPr>
            <p:cNvGrpSpPr/>
            <p:nvPr/>
          </p:nvGrpSpPr>
          <p:grpSpPr>
            <a:xfrm>
              <a:off x="6151936" y="1006622"/>
              <a:ext cx="5614416" cy="4989855"/>
              <a:chOff x="6751266" y="1273801"/>
              <a:chExt cx="5614416" cy="500230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751266" y="1273801"/>
                <a:ext cx="5614416" cy="383046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ctr">
                <a:spAutoFit/>
              </a:bodyPr>
              <a:lstStyle/>
              <a:p>
                <a:pPr defTabSz="91440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40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LDI SUED OT-Light"/>
                    <a:cs typeface="Arial"/>
                  </a:rPr>
                  <a:t>Remodels</a:t>
                </a:r>
                <a:r>
                  <a:rPr lang="en-US" sz="1400" dirty="0">
                    <a:solidFill>
                      <a:schemeClr val="bg1"/>
                    </a:solidFill>
                    <a:latin typeface="ALDI SUED OT-Light"/>
                    <a:cs typeface="Arial"/>
                  </a:rPr>
                  <a:t> and new floor plans are correlated with higher sales</a:t>
                </a:r>
                <a:endParaRPr lang="en-US" sz="1400" dirty="0">
                  <a:solidFill>
                    <a:schemeClr val="bg1"/>
                  </a:solidFill>
                  <a:latin typeface="ALDI SUED OT-Light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751266" y="2437198"/>
                <a:ext cx="5614416" cy="1023854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ctr">
                <a:spAutoFit/>
              </a:bodyPr>
              <a:lstStyle/>
              <a:p>
                <a:pPr defTabSz="91440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LDI SUED OT-Light"/>
                    <a:cs typeface="Arial"/>
                  </a:rPr>
                  <a:t>Competition heavily impacts lower brand metrics (consideration, </a:t>
                </a:r>
                <a:r>
                  <a:rPr lang="en-US" sz="1400" dirty="0" err="1">
                    <a:solidFill>
                      <a:schemeClr val="bg1"/>
                    </a:solidFill>
                    <a:latin typeface="ALDI SUED OT-Light"/>
                    <a:cs typeface="Arial"/>
                  </a:rPr>
                  <a:t>etc</a:t>
                </a:r>
                <a:r>
                  <a:rPr lang="en-US" sz="1400" dirty="0">
                    <a:solidFill>
                      <a:schemeClr val="bg1"/>
                    </a:solidFill>
                    <a:latin typeface="ALDI SUED OT-Light"/>
                    <a:cs typeface="Arial"/>
                  </a:rPr>
                  <a:t>). On average populations are shopping at Walmart, Sam's club and Costco over all other stores</a:t>
                </a:r>
                <a:endParaRPr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DI SUED OT-Light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51266" y="4120636"/>
                <a:ext cx="5614416" cy="69988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ctr">
                <a:spAutoFit/>
              </a:bodyPr>
              <a:lstStyle/>
              <a:p>
                <a:pPr defTabSz="91440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LDI SUED OT-Light"/>
                    <a:cs typeface="Arial"/>
                  </a:rPr>
                  <a:t>Brand Selection perception is lower in markets with higher diversity and is related to lower consideration and sales in those markets</a:t>
                </a:r>
                <a:endParaRPr lang="en-US" sz="140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DI SUED OT-Light" panose="02000606000000020004" pitchFamily="5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751266" y="5569089"/>
                <a:ext cx="5614416" cy="707018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ctr">
                <a:spAutoFit/>
              </a:bodyPr>
              <a:lstStyle/>
              <a:p>
                <a:pPr defTabSz="91440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dirty="0">
                    <a:solidFill>
                      <a:schemeClr val="bg1"/>
                    </a:solidFill>
                    <a:latin typeface="ALDI SUED OT-Light"/>
                    <a:cs typeface="Arial"/>
                  </a:rPr>
                  <a:t>Customers are willing to travel farther distances if the brand has high perceived quality and/or high unaided awareness</a:t>
                </a:r>
                <a:endParaRPr lang="en-US" sz="1400" dirty="0">
                  <a:solidFill>
                    <a:schemeClr val="bg1"/>
                  </a:solidFill>
                  <a:latin typeface="ALDI SUED OT-Light"/>
                  <a:ea typeface="Open Sans" panose="020B0606030504020204" pitchFamily="34" charset="0"/>
                  <a:cs typeface="Arial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239006F-FC9C-478B-A3E0-B22CB282F700}"/>
                </a:ext>
              </a:extLst>
            </p:cNvPr>
            <p:cNvGrpSpPr/>
            <p:nvPr/>
          </p:nvGrpSpPr>
          <p:grpSpPr>
            <a:xfrm>
              <a:off x="315070" y="673365"/>
              <a:ext cx="6263672" cy="5494803"/>
              <a:chOff x="914400" y="1032952"/>
              <a:chExt cx="6263672" cy="5508514"/>
            </a:xfrm>
          </p:grpSpPr>
          <p:grpSp>
            <p:nvGrpSpPr>
              <p:cNvPr id="63" name="Group 62"/>
              <p:cNvGrpSpPr/>
              <p:nvPr/>
            </p:nvGrpSpPr>
            <p:grpSpPr>
              <a:xfrm rot="16200000">
                <a:off x="1984949" y="2707223"/>
                <a:ext cx="2929546" cy="701278"/>
                <a:chOff x="4297366" y="3820886"/>
                <a:chExt cx="3821110" cy="914702"/>
              </a:xfrm>
            </p:grpSpPr>
            <p:sp>
              <p:nvSpPr>
                <p:cNvPr id="93" name="Freeform 92"/>
                <p:cNvSpPr/>
                <p:nvPr/>
              </p:nvSpPr>
              <p:spPr>
                <a:xfrm flipH="1">
                  <a:off x="5822315" y="3820886"/>
                  <a:ext cx="2296161" cy="914702"/>
                </a:xfrm>
                <a:custGeom>
                  <a:avLst/>
                  <a:gdLst>
                    <a:gd name="connsiteX0" fmla="*/ 2514600 w 2514600"/>
                    <a:gd name="connsiteY0" fmla="*/ 0 h 807720"/>
                    <a:gd name="connsiteX1" fmla="*/ 1965960 w 2514600"/>
                    <a:gd name="connsiteY1" fmla="*/ 426720 h 807720"/>
                    <a:gd name="connsiteX2" fmla="*/ 922020 w 2514600"/>
                    <a:gd name="connsiteY2" fmla="*/ 26670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65960 w 2514600"/>
                    <a:gd name="connsiteY1" fmla="*/ 426720 h 807720"/>
                    <a:gd name="connsiteX2" fmla="*/ 739140 w 2514600"/>
                    <a:gd name="connsiteY2" fmla="*/ 25908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65960 w 2514600"/>
                    <a:gd name="connsiteY1" fmla="*/ 426720 h 807720"/>
                    <a:gd name="connsiteX2" fmla="*/ 739140 w 2514600"/>
                    <a:gd name="connsiteY2" fmla="*/ 25908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65960 w 2514600"/>
                    <a:gd name="connsiteY1" fmla="*/ 426720 h 807720"/>
                    <a:gd name="connsiteX2" fmla="*/ 739140 w 2514600"/>
                    <a:gd name="connsiteY2" fmla="*/ 25908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65960 w 2514600"/>
                    <a:gd name="connsiteY1" fmla="*/ 426720 h 807720"/>
                    <a:gd name="connsiteX2" fmla="*/ 754380 w 2514600"/>
                    <a:gd name="connsiteY2" fmla="*/ 25908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50720 w 2514600"/>
                    <a:gd name="connsiteY1" fmla="*/ 426720 h 807720"/>
                    <a:gd name="connsiteX2" fmla="*/ 754380 w 2514600"/>
                    <a:gd name="connsiteY2" fmla="*/ 25908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50720 w 2514600"/>
                    <a:gd name="connsiteY1" fmla="*/ 426720 h 807720"/>
                    <a:gd name="connsiteX2" fmla="*/ 754380 w 2514600"/>
                    <a:gd name="connsiteY2" fmla="*/ 25908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50720 w 2514600"/>
                    <a:gd name="connsiteY1" fmla="*/ 426720 h 807720"/>
                    <a:gd name="connsiteX2" fmla="*/ 754380 w 2514600"/>
                    <a:gd name="connsiteY2" fmla="*/ 25908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50720 w 2514600"/>
                    <a:gd name="connsiteY1" fmla="*/ 426720 h 807720"/>
                    <a:gd name="connsiteX2" fmla="*/ 754380 w 2514600"/>
                    <a:gd name="connsiteY2" fmla="*/ 25908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50720 w 2514600"/>
                    <a:gd name="connsiteY1" fmla="*/ 426720 h 807720"/>
                    <a:gd name="connsiteX2" fmla="*/ 754380 w 2514600"/>
                    <a:gd name="connsiteY2" fmla="*/ 25908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50720 w 2514600"/>
                    <a:gd name="connsiteY1" fmla="*/ 426720 h 807720"/>
                    <a:gd name="connsiteX2" fmla="*/ 746760 w 2514600"/>
                    <a:gd name="connsiteY2" fmla="*/ 22860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50720 w 2514600"/>
                    <a:gd name="connsiteY1" fmla="*/ 426720 h 807720"/>
                    <a:gd name="connsiteX2" fmla="*/ 746760 w 2514600"/>
                    <a:gd name="connsiteY2" fmla="*/ 22860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50720 w 2514600"/>
                    <a:gd name="connsiteY1" fmla="*/ 426720 h 807720"/>
                    <a:gd name="connsiteX2" fmla="*/ 746760 w 2514600"/>
                    <a:gd name="connsiteY2" fmla="*/ 22860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1950720 w 2514600"/>
                    <a:gd name="connsiteY1" fmla="*/ 426720 h 807720"/>
                    <a:gd name="connsiteX2" fmla="*/ 746760 w 2514600"/>
                    <a:gd name="connsiteY2" fmla="*/ 228600 h 807720"/>
                    <a:gd name="connsiteX3" fmla="*/ 0 w 2514600"/>
                    <a:gd name="connsiteY3" fmla="*/ 807720 h 807720"/>
                    <a:gd name="connsiteX0" fmla="*/ 2514600 w 2514600"/>
                    <a:gd name="connsiteY0" fmla="*/ 0 h 807720"/>
                    <a:gd name="connsiteX1" fmla="*/ 746760 w 2514600"/>
                    <a:gd name="connsiteY1" fmla="*/ 228600 h 807720"/>
                    <a:gd name="connsiteX2" fmla="*/ 0 w 2514600"/>
                    <a:gd name="connsiteY2" fmla="*/ 807720 h 807720"/>
                    <a:gd name="connsiteX0" fmla="*/ 2514600 w 2514600"/>
                    <a:gd name="connsiteY0" fmla="*/ 0 h 807720"/>
                    <a:gd name="connsiteX1" fmla="*/ 746760 w 2514600"/>
                    <a:gd name="connsiteY1" fmla="*/ 228600 h 807720"/>
                    <a:gd name="connsiteX2" fmla="*/ 0 w 2514600"/>
                    <a:gd name="connsiteY2" fmla="*/ 807720 h 807720"/>
                    <a:gd name="connsiteX0" fmla="*/ 2514600 w 2514600"/>
                    <a:gd name="connsiteY0" fmla="*/ 0 h 807720"/>
                    <a:gd name="connsiteX1" fmla="*/ 746760 w 2514600"/>
                    <a:gd name="connsiteY1" fmla="*/ 228600 h 807720"/>
                    <a:gd name="connsiteX2" fmla="*/ 0 w 2514600"/>
                    <a:gd name="connsiteY2" fmla="*/ 807720 h 807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14600" h="807720">
                      <a:moveTo>
                        <a:pt x="2514600" y="0"/>
                      </a:moveTo>
                      <a:cubicBezTo>
                        <a:pt x="2062480" y="748665"/>
                        <a:pt x="1188720" y="284480"/>
                        <a:pt x="746760" y="228600"/>
                      </a:cubicBezTo>
                      <a:cubicBezTo>
                        <a:pt x="231140" y="147320"/>
                        <a:pt x="68580" y="462280"/>
                        <a:pt x="0" y="80772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ALDI SUED OT-Light" panose="02000606000000020004"/>
                  </a:endParaRPr>
                </a:p>
              </p:txBody>
            </p:sp>
            <p:sp>
              <p:nvSpPr>
                <p:cNvPr id="94" name="Freeform 93"/>
                <p:cNvSpPr/>
                <p:nvPr/>
              </p:nvSpPr>
              <p:spPr>
                <a:xfrm>
                  <a:off x="4297366" y="3939541"/>
                  <a:ext cx="648013" cy="784464"/>
                </a:xfrm>
                <a:custGeom>
                  <a:avLst/>
                  <a:gdLst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9200" h="739140">
                      <a:moveTo>
                        <a:pt x="1219200" y="0"/>
                      </a:moveTo>
                      <a:cubicBezTo>
                        <a:pt x="1172210" y="178435"/>
                        <a:pt x="995680" y="425450"/>
                        <a:pt x="739140" y="434340"/>
                      </a:cubicBezTo>
                      <a:cubicBezTo>
                        <a:pt x="391160" y="473710"/>
                        <a:pt x="39370" y="389255"/>
                        <a:pt x="0" y="73914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ALDI SUED OT-Light" panose="02000606000000020004"/>
                  </a:endParaRPr>
                </a:p>
              </p:txBody>
            </p:sp>
            <p:sp>
              <p:nvSpPr>
                <p:cNvPr id="95" name="Freeform 94"/>
                <p:cNvSpPr/>
                <p:nvPr/>
              </p:nvSpPr>
              <p:spPr>
                <a:xfrm flipH="1">
                  <a:off x="5579108" y="3939540"/>
                  <a:ext cx="672262" cy="784462"/>
                </a:xfrm>
                <a:custGeom>
                  <a:avLst/>
                  <a:gdLst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  <a:gd name="connsiteX0" fmla="*/ 1219200 w 1219200"/>
                    <a:gd name="connsiteY0" fmla="*/ 0 h 739140"/>
                    <a:gd name="connsiteX1" fmla="*/ 739140 w 1219200"/>
                    <a:gd name="connsiteY1" fmla="*/ 434340 h 739140"/>
                    <a:gd name="connsiteX2" fmla="*/ 0 w 1219200"/>
                    <a:gd name="connsiteY2" fmla="*/ 739140 h 739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19200" h="739140">
                      <a:moveTo>
                        <a:pt x="1219200" y="0"/>
                      </a:moveTo>
                      <a:cubicBezTo>
                        <a:pt x="1172210" y="178435"/>
                        <a:pt x="995680" y="425450"/>
                        <a:pt x="739140" y="434340"/>
                      </a:cubicBezTo>
                      <a:cubicBezTo>
                        <a:pt x="391160" y="473710"/>
                        <a:pt x="39370" y="389255"/>
                        <a:pt x="0" y="73914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oval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ALDI SUED OT-Light" panose="02000606000000020004"/>
                  </a:endParaRP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9290434-3789-4A60-842A-792A8D17AF9B}"/>
                  </a:ext>
                </a:extLst>
              </p:cNvPr>
              <p:cNvGrpSpPr/>
              <p:nvPr/>
            </p:nvGrpSpPr>
            <p:grpSpPr>
              <a:xfrm>
                <a:off x="3837322" y="1032952"/>
                <a:ext cx="3340750" cy="5508514"/>
                <a:chOff x="3837322" y="1032952"/>
                <a:chExt cx="3340750" cy="5508514"/>
              </a:xfrm>
            </p:grpSpPr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21220912-519F-4BE1-A9C0-F37FC6BACB50}"/>
                    </a:ext>
                  </a:extLst>
                </p:cNvPr>
                <p:cNvGrpSpPr/>
                <p:nvPr/>
              </p:nvGrpSpPr>
              <p:grpSpPr>
                <a:xfrm>
                  <a:off x="3846502" y="1032952"/>
                  <a:ext cx="2670395" cy="1051226"/>
                  <a:chOff x="3846502" y="1032952"/>
                  <a:chExt cx="2670395" cy="1051226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4FC8EE0E-6C8C-4B2F-AE3F-364FDD978BB2}"/>
                      </a:ext>
                    </a:extLst>
                  </p:cNvPr>
                  <p:cNvGrpSpPr/>
                  <p:nvPr/>
                </p:nvGrpSpPr>
                <p:grpSpPr>
                  <a:xfrm>
                    <a:off x="3846502" y="1032952"/>
                    <a:ext cx="2670395" cy="1051226"/>
                    <a:chOff x="3846502" y="1032952"/>
                    <a:chExt cx="2670395" cy="1051226"/>
                  </a:xfrm>
                </p:grpSpPr>
                <p:grpSp>
                  <p:nvGrpSpPr>
                    <p:cNvPr id="89" name="Group 88"/>
                    <p:cNvGrpSpPr/>
                    <p:nvPr/>
                  </p:nvGrpSpPr>
                  <p:grpSpPr>
                    <a:xfrm>
                      <a:off x="3846502" y="1032952"/>
                      <a:ext cx="1051228" cy="1051226"/>
                      <a:chOff x="4396042" y="1403316"/>
                      <a:chExt cx="989390" cy="989390"/>
                    </a:xfrm>
                  </p:grpSpPr>
                  <p:sp>
                    <p:nvSpPr>
                      <p:cNvPr id="90" name="Donut 89"/>
                      <p:cNvSpPr/>
                      <p:nvPr/>
                    </p:nvSpPr>
                    <p:spPr>
                      <a:xfrm flipH="1">
                        <a:off x="4396042" y="1403316"/>
                        <a:ext cx="989390" cy="989390"/>
                      </a:xfrm>
                      <a:prstGeom prst="donut">
                        <a:avLst>
                          <a:gd name="adj" fmla="val 10135"/>
                        </a:avLst>
                      </a:prstGeom>
                      <a:solidFill>
                        <a:schemeClr val="accent6">
                          <a:lumMod val="7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LDI SUED OT-Light" panose="02000606000000020004"/>
                        </a:endParaRPr>
                      </a:p>
                    </p:txBody>
                  </p:sp>
                  <p:sp>
                    <p:nvSpPr>
                      <p:cNvPr id="91" name="Oval 90"/>
                      <p:cNvSpPr/>
                      <p:nvPr/>
                    </p:nvSpPr>
                    <p:spPr>
                      <a:xfrm flipH="1">
                        <a:off x="4550841" y="1552377"/>
                        <a:ext cx="679614" cy="67961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>
                            <a:lumMod val="95000"/>
                          </a:schemeClr>
                        </a:solidFill>
                      </a:ln>
                      <a:effectLst>
                        <a:outerShdw blurRad="508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LDI SUED OT-Light" panose="02000606000000020004"/>
                        </a:endParaRPr>
                      </a:p>
                    </p:txBody>
                  </p:sp>
                </p:grpSp>
                <p:sp>
                  <p:nvSpPr>
                    <p:cNvPr id="52" name="TextBox 51"/>
                    <p:cNvSpPr txBox="1"/>
                    <p:nvPr/>
                  </p:nvSpPr>
                  <p:spPr>
                    <a:xfrm flipH="1">
                      <a:off x="4925513" y="1358509"/>
                      <a:ext cx="159138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LDI SUED OT-Light" panose="02000606000000020004"/>
                          <a:cs typeface="Arial" panose="020B0604020202020204" pitchFamily="34" charset="0"/>
                        </a:rPr>
                        <a:t>Remodels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LDI SUED OT-Light" panose="02000606000000020004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51" name="Group 4"/>
                  <p:cNvGrpSpPr>
                    <a:grpSpLocks noChangeAspect="1"/>
                  </p:cNvGrpSpPr>
                  <p:nvPr/>
                </p:nvGrpSpPr>
                <p:grpSpPr bwMode="auto">
                  <a:xfrm flipH="1">
                    <a:off x="4159835" y="1265934"/>
                    <a:ext cx="424566" cy="442312"/>
                    <a:chOff x="1606" y="1828"/>
                    <a:chExt cx="2201" cy="2293"/>
                  </a:xfrm>
                  <a:solidFill>
                    <a:srgbClr val="00B0F0"/>
                  </a:solidFill>
                </p:grpSpPr>
                <p:sp>
                  <p:nvSpPr>
                    <p:cNvPr id="53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2569" y="3662"/>
                      <a:ext cx="275" cy="137"/>
                    </a:xfrm>
                    <a:custGeom>
                      <a:avLst/>
                      <a:gdLst>
                        <a:gd name="T0" fmla="*/ 149 w 298"/>
                        <a:gd name="T1" fmla="*/ 149 h 149"/>
                        <a:gd name="T2" fmla="*/ 298 w 298"/>
                        <a:gd name="T3" fmla="*/ 0 h 149"/>
                        <a:gd name="T4" fmla="*/ 0 w 298"/>
                        <a:gd name="T5" fmla="*/ 0 h 149"/>
                        <a:gd name="T6" fmla="*/ 149 w 298"/>
                        <a:gd name="T7" fmla="*/ 149 h 1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98" h="149">
                          <a:moveTo>
                            <a:pt x="149" y="149"/>
                          </a:moveTo>
                          <a:cubicBezTo>
                            <a:pt x="213" y="149"/>
                            <a:pt x="269" y="89"/>
                            <a:pt x="298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9" y="89"/>
                            <a:pt x="85" y="149"/>
                            <a:pt x="149" y="149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54" name="Oval 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17" y="2708"/>
                      <a:ext cx="379" cy="379"/>
                    </a:xfrm>
                    <a:prstGeom prst="ellipse">
                      <a:avLst/>
                    </a:pr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55" name="Freeform 7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087" y="2886"/>
                      <a:ext cx="1239" cy="1235"/>
                    </a:xfrm>
                    <a:custGeom>
                      <a:avLst/>
                      <a:gdLst>
                        <a:gd name="T0" fmla="*/ 508 w 1340"/>
                        <a:gd name="T1" fmla="*/ 81 h 1339"/>
                        <a:gd name="T2" fmla="*/ 497 w 1340"/>
                        <a:gd name="T3" fmla="*/ 159 h 1339"/>
                        <a:gd name="T4" fmla="*/ 427 w 1340"/>
                        <a:gd name="T5" fmla="*/ 188 h 1339"/>
                        <a:gd name="T6" fmla="*/ 365 w 1340"/>
                        <a:gd name="T7" fmla="*/ 143 h 1339"/>
                        <a:gd name="T8" fmla="*/ 239 w 1340"/>
                        <a:gd name="T9" fmla="*/ 153 h 1339"/>
                        <a:gd name="T10" fmla="*/ 146 w 1340"/>
                        <a:gd name="T11" fmla="*/ 247 h 1339"/>
                        <a:gd name="T12" fmla="*/ 138 w 1340"/>
                        <a:gd name="T13" fmla="*/ 376 h 1339"/>
                        <a:gd name="T14" fmla="*/ 184 w 1340"/>
                        <a:gd name="T15" fmla="*/ 436 h 1339"/>
                        <a:gd name="T16" fmla="*/ 160 w 1340"/>
                        <a:gd name="T17" fmla="*/ 496 h 1339"/>
                        <a:gd name="T18" fmla="*/ 83 w 1340"/>
                        <a:gd name="T19" fmla="*/ 507 h 1339"/>
                        <a:gd name="T20" fmla="*/ 0 w 1340"/>
                        <a:gd name="T21" fmla="*/ 603 h 1339"/>
                        <a:gd name="T22" fmla="*/ 0 w 1340"/>
                        <a:gd name="T23" fmla="*/ 736 h 1339"/>
                        <a:gd name="T24" fmla="*/ 83 w 1340"/>
                        <a:gd name="T25" fmla="*/ 832 h 1339"/>
                        <a:gd name="T26" fmla="*/ 160 w 1340"/>
                        <a:gd name="T27" fmla="*/ 843 h 1339"/>
                        <a:gd name="T28" fmla="*/ 189 w 1340"/>
                        <a:gd name="T29" fmla="*/ 912 h 1339"/>
                        <a:gd name="T30" fmla="*/ 144 w 1340"/>
                        <a:gd name="T31" fmla="*/ 974 h 1339"/>
                        <a:gd name="T32" fmla="*/ 155 w 1340"/>
                        <a:gd name="T33" fmla="*/ 1102 h 1339"/>
                        <a:gd name="T34" fmla="*/ 248 w 1340"/>
                        <a:gd name="T35" fmla="*/ 1194 h 1339"/>
                        <a:gd name="T36" fmla="*/ 316 w 1340"/>
                        <a:gd name="T37" fmla="*/ 1223 h 1339"/>
                        <a:gd name="T38" fmla="*/ 376 w 1340"/>
                        <a:gd name="T39" fmla="*/ 1201 h 1339"/>
                        <a:gd name="T40" fmla="*/ 437 w 1340"/>
                        <a:gd name="T41" fmla="*/ 1155 h 1339"/>
                        <a:gd name="T42" fmla="*/ 497 w 1340"/>
                        <a:gd name="T43" fmla="*/ 1180 h 1339"/>
                        <a:gd name="T44" fmla="*/ 508 w 1340"/>
                        <a:gd name="T45" fmla="*/ 1256 h 1339"/>
                        <a:gd name="T46" fmla="*/ 603 w 1340"/>
                        <a:gd name="T47" fmla="*/ 1339 h 1339"/>
                        <a:gd name="T48" fmla="*/ 737 w 1340"/>
                        <a:gd name="T49" fmla="*/ 1339 h 1339"/>
                        <a:gd name="T50" fmla="*/ 832 w 1340"/>
                        <a:gd name="T51" fmla="*/ 1257 h 1339"/>
                        <a:gd name="T52" fmla="*/ 843 w 1340"/>
                        <a:gd name="T53" fmla="*/ 1180 h 1339"/>
                        <a:gd name="T54" fmla="*/ 913 w 1340"/>
                        <a:gd name="T55" fmla="*/ 1150 h 1339"/>
                        <a:gd name="T56" fmla="*/ 974 w 1340"/>
                        <a:gd name="T57" fmla="*/ 1195 h 1339"/>
                        <a:gd name="T58" fmla="*/ 1103 w 1340"/>
                        <a:gd name="T59" fmla="*/ 1184 h 1339"/>
                        <a:gd name="T60" fmla="*/ 1194 w 1340"/>
                        <a:gd name="T61" fmla="*/ 1092 h 1339"/>
                        <a:gd name="T62" fmla="*/ 1202 w 1340"/>
                        <a:gd name="T63" fmla="*/ 963 h 1339"/>
                        <a:gd name="T64" fmla="*/ 1156 w 1340"/>
                        <a:gd name="T65" fmla="*/ 903 h 1339"/>
                        <a:gd name="T66" fmla="*/ 1180 w 1340"/>
                        <a:gd name="T67" fmla="*/ 843 h 1339"/>
                        <a:gd name="T68" fmla="*/ 1257 w 1340"/>
                        <a:gd name="T69" fmla="*/ 832 h 1339"/>
                        <a:gd name="T70" fmla="*/ 1340 w 1340"/>
                        <a:gd name="T71" fmla="*/ 737 h 1339"/>
                        <a:gd name="T72" fmla="*/ 1340 w 1340"/>
                        <a:gd name="T73" fmla="*/ 602 h 1339"/>
                        <a:gd name="T74" fmla="*/ 1257 w 1340"/>
                        <a:gd name="T75" fmla="*/ 507 h 1339"/>
                        <a:gd name="T76" fmla="*/ 1180 w 1340"/>
                        <a:gd name="T77" fmla="*/ 496 h 1339"/>
                        <a:gd name="T78" fmla="*/ 1151 w 1340"/>
                        <a:gd name="T79" fmla="*/ 426 h 1339"/>
                        <a:gd name="T80" fmla="*/ 1196 w 1340"/>
                        <a:gd name="T81" fmla="*/ 365 h 1339"/>
                        <a:gd name="T82" fmla="*/ 1185 w 1340"/>
                        <a:gd name="T83" fmla="*/ 236 h 1339"/>
                        <a:gd name="T84" fmla="*/ 1092 w 1340"/>
                        <a:gd name="T85" fmla="*/ 145 h 1339"/>
                        <a:gd name="T86" fmla="*/ 964 w 1340"/>
                        <a:gd name="T87" fmla="*/ 138 h 1339"/>
                        <a:gd name="T88" fmla="*/ 903 w 1340"/>
                        <a:gd name="T89" fmla="*/ 183 h 1339"/>
                        <a:gd name="T90" fmla="*/ 843 w 1340"/>
                        <a:gd name="T91" fmla="*/ 159 h 1339"/>
                        <a:gd name="T92" fmla="*/ 832 w 1340"/>
                        <a:gd name="T93" fmla="*/ 82 h 1339"/>
                        <a:gd name="T94" fmla="*/ 737 w 1340"/>
                        <a:gd name="T95" fmla="*/ 0 h 1339"/>
                        <a:gd name="T96" fmla="*/ 603 w 1340"/>
                        <a:gd name="T97" fmla="*/ 0 h 1339"/>
                        <a:gd name="T98" fmla="*/ 508 w 1340"/>
                        <a:gd name="T99" fmla="*/ 81 h 1339"/>
                        <a:gd name="T100" fmla="*/ 958 w 1340"/>
                        <a:gd name="T101" fmla="*/ 669 h 1339"/>
                        <a:gd name="T102" fmla="*/ 670 w 1340"/>
                        <a:gd name="T103" fmla="*/ 958 h 1339"/>
                        <a:gd name="T104" fmla="*/ 382 w 1340"/>
                        <a:gd name="T105" fmla="*/ 669 h 1339"/>
                        <a:gd name="T106" fmla="*/ 670 w 1340"/>
                        <a:gd name="T107" fmla="*/ 381 h 1339"/>
                        <a:gd name="T108" fmla="*/ 958 w 1340"/>
                        <a:gd name="T109" fmla="*/ 669 h 1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</a:cxnLst>
                      <a:rect l="0" t="0" r="r" b="b"/>
                      <a:pathLst>
                        <a:path w="1340" h="1339">
                          <a:moveTo>
                            <a:pt x="508" y="81"/>
                          </a:moveTo>
                          <a:cubicBezTo>
                            <a:pt x="508" y="81"/>
                            <a:pt x="499" y="144"/>
                            <a:pt x="497" y="159"/>
                          </a:cubicBezTo>
                          <a:cubicBezTo>
                            <a:pt x="473" y="167"/>
                            <a:pt x="449" y="177"/>
                            <a:pt x="427" y="188"/>
                          </a:cubicBezTo>
                          <a:cubicBezTo>
                            <a:pt x="408" y="174"/>
                            <a:pt x="387" y="159"/>
                            <a:pt x="365" y="143"/>
                          </a:cubicBezTo>
                          <a:cubicBezTo>
                            <a:pt x="325" y="114"/>
                            <a:pt x="273" y="118"/>
                            <a:pt x="239" y="153"/>
                          </a:cubicBezTo>
                          <a:cubicBezTo>
                            <a:pt x="217" y="174"/>
                            <a:pt x="146" y="247"/>
                            <a:pt x="146" y="247"/>
                          </a:cubicBezTo>
                          <a:cubicBezTo>
                            <a:pt x="110" y="284"/>
                            <a:pt x="107" y="334"/>
                            <a:pt x="138" y="376"/>
                          </a:cubicBezTo>
                          <a:cubicBezTo>
                            <a:pt x="138" y="376"/>
                            <a:pt x="176" y="425"/>
                            <a:pt x="184" y="436"/>
                          </a:cubicBezTo>
                          <a:cubicBezTo>
                            <a:pt x="175" y="456"/>
                            <a:pt x="166" y="476"/>
                            <a:pt x="160" y="496"/>
                          </a:cubicBezTo>
                          <a:cubicBezTo>
                            <a:pt x="83" y="507"/>
                            <a:pt x="83" y="507"/>
                            <a:pt x="83" y="507"/>
                          </a:cubicBezTo>
                          <a:cubicBezTo>
                            <a:pt x="33" y="514"/>
                            <a:pt x="0" y="553"/>
                            <a:pt x="0" y="603"/>
                          </a:cubicBezTo>
                          <a:cubicBezTo>
                            <a:pt x="0" y="736"/>
                            <a:pt x="0" y="736"/>
                            <a:pt x="0" y="736"/>
                          </a:cubicBezTo>
                          <a:cubicBezTo>
                            <a:pt x="0" y="786"/>
                            <a:pt x="34" y="825"/>
                            <a:pt x="83" y="832"/>
                          </a:cubicBezTo>
                          <a:cubicBezTo>
                            <a:pt x="160" y="843"/>
                            <a:pt x="160" y="843"/>
                            <a:pt x="160" y="843"/>
                          </a:cubicBezTo>
                          <a:cubicBezTo>
                            <a:pt x="168" y="866"/>
                            <a:pt x="177" y="890"/>
                            <a:pt x="189" y="912"/>
                          </a:cubicBezTo>
                          <a:cubicBezTo>
                            <a:pt x="179" y="926"/>
                            <a:pt x="144" y="974"/>
                            <a:pt x="144" y="974"/>
                          </a:cubicBezTo>
                          <a:cubicBezTo>
                            <a:pt x="113" y="1016"/>
                            <a:pt x="117" y="1065"/>
                            <a:pt x="155" y="1102"/>
                          </a:cubicBezTo>
                          <a:cubicBezTo>
                            <a:pt x="178" y="1125"/>
                            <a:pt x="248" y="1194"/>
                            <a:pt x="248" y="1194"/>
                          </a:cubicBezTo>
                          <a:cubicBezTo>
                            <a:pt x="273" y="1218"/>
                            <a:pt x="299" y="1223"/>
                            <a:pt x="316" y="1223"/>
                          </a:cubicBezTo>
                          <a:cubicBezTo>
                            <a:pt x="337" y="1223"/>
                            <a:pt x="358" y="1215"/>
                            <a:pt x="376" y="1201"/>
                          </a:cubicBezTo>
                          <a:cubicBezTo>
                            <a:pt x="437" y="1155"/>
                            <a:pt x="437" y="1155"/>
                            <a:pt x="437" y="1155"/>
                          </a:cubicBezTo>
                          <a:cubicBezTo>
                            <a:pt x="456" y="1165"/>
                            <a:pt x="476" y="1173"/>
                            <a:pt x="497" y="1180"/>
                          </a:cubicBezTo>
                          <a:cubicBezTo>
                            <a:pt x="499" y="1197"/>
                            <a:pt x="508" y="1256"/>
                            <a:pt x="508" y="1256"/>
                          </a:cubicBezTo>
                          <a:cubicBezTo>
                            <a:pt x="515" y="1306"/>
                            <a:pt x="553" y="1339"/>
                            <a:pt x="603" y="1339"/>
                          </a:cubicBezTo>
                          <a:cubicBezTo>
                            <a:pt x="737" y="1339"/>
                            <a:pt x="737" y="1339"/>
                            <a:pt x="737" y="1339"/>
                          </a:cubicBezTo>
                          <a:cubicBezTo>
                            <a:pt x="786" y="1339"/>
                            <a:pt x="825" y="1306"/>
                            <a:pt x="832" y="1257"/>
                          </a:cubicBezTo>
                          <a:cubicBezTo>
                            <a:pt x="836" y="1231"/>
                            <a:pt x="840" y="1205"/>
                            <a:pt x="843" y="1180"/>
                          </a:cubicBezTo>
                          <a:cubicBezTo>
                            <a:pt x="867" y="1172"/>
                            <a:pt x="890" y="1162"/>
                            <a:pt x="913" y="1150"/>
                          </a:cubicBezTo>
                          <a:cubicBezTo>
                            <a:pt x="913" y="1150"/>
                            <a:pt x="974" y="1195"/>
                            <a:pt x="974" y="1195"/>
                          </a:cubicBezTo>
                          <a:cubicBezTo>
                            <a:pt x="1015" y="1225"/>
                            <a:pt x="1068" y="1221"/>
                            <a:pt x="1103" y="1184"/>
                          </a:cubicBezTo>
                          <a:cubicBezTo>
                            <a:pt x="1133" y="1153"/>
                            <a:pt x="1164" y="1123"/>
                            <a:pt x="1194" y="1092"/>
                          </a:cubicBezTo>
                          <a:cubicBezTo>
                            <a:pt x="1230" y="1055"/>
                            <a:pt x="1233" y="1004"/>
                            <a:pt x="1202" y="963"/>
                          </a:cubicBezTo>
                          <a:cubicBezTo>
                            <a:pt x="1156" y="903"/>
                            <a:pt x="1156" y="903"/>
                            <a:pt x="1156" y="903"/>
                          </a:cubicBezTo>
                          <a:cubicBezTo>
                            <a:pt x="1165" y="883"/>
                            <a:pt x="1173" y="863"/>
                            <a:pt x="1180" y="843"/>
                          </a:cubicBezTo>
                          <a:cubicBezTo>
                            <a:pt x="1206" y="839"/>
                            <a:pt x="1232" y="835"/>
                            <a:pt x="1257" y="832"/>
                          </a:cubicBezTo>
                          <a:cubicBezTo>
                            <a:pt x="1307" y="824"/>
                            <a:pt x="1340" y="786"/>
                            <a:pt x="1340" y="737"/>
                          </a:cubicBezTo>
                          <a:cubicBezTo>
                            <a:pt x="1340" y="602"/>
                            <a:pt x="1340" y="602"/>
                            <a:pt x="1340" y="602"/>
                          </a:cubicBezTo>
                          <a:cubicBezTo>
                            <a:pt x="1340" y="553"/>
                            <a:pt x="1307" y="514"/>
                            <a:pt x="1257" y="507"/>
                          </a:cubicBezTo>
                          <a:cubicBezTo>
                            <a:pt x="1180" y="496"/>
                            <a:pt x="1180" y="496"/>
                            <a:pt x="1180" y="496"/>
                          </a:cubicBezTo>
                          <a:cubicBezTo>
                            <a:pt x="1172" y="472"/>
                            <a:pt x="1163" y="449"/>
                            <a:pt x="1151" y="426"/>
                          </a:cubicBezTo>
                          <a:cubicBezTo>
                            <a:pt x="1196" y="365"/>
                            <a:pt x="1196" y="365"/>
                            <a:pt x="1196" y="365"/>
                          </a:cubicBezTo>
                          <a:cubicBezTo>
                            <a:pt x="1227" y="323"/>
                            <a:pt x="1222" y="272"/>
                            <a:pt x="1185" y="236"/>
                          </a:cubicBezTo>
                          <a:cubicBezTo>
                            <a:pt x="1154" y="206"/>
                            <a:pt x="1123" y="176"/>
                            <a:pt x="1092" y="145"/>
                          </a:cubicBezTo>
                          <a:cubicBezTo>
                            <a:pt x="1056" y="110"/>
                            <a:pt x="1004" y="107"/>
                            <a:pt x="964" y="138"/>
                          </a:cubicBezTo>
                          <a:cubicBezTo>
                            <a:pt x="964" y="138"/>
                            <a:pt x="922" y="169"/>
                            <a:pt x="903" y="183"/>
                          </a:cubicBezTo>
                          <a:cubicBezTo>
                            <a:pt x="884" y="174"/>
                            <a:pt x="864" y="166"/>
                            <a:pt x="843" y="159"/>
                          </a:cubicBezTo>
                          <a:cubicBezTo>
                            <a:pt x="840" y="137"/>
                            <a:pt x="832" y="82"/>
                            <a:pt x="832" y="82"/>
                          </a:cubicBezTo>
                          <a:cubicBezTo>
                            <a:pt x="825" y="33"/>
                            <a:pt x="787" y="0"/>
                            <a:pt x="737" y="0"/>
                          </a:cubicBezTo>
                          <a:cubicBezTo>
                            <a:pt x="603" y="0"/>
                            <a:pt x="603" y="0"/>
                            <a:pt x="603" y="0"/>
                          </a:cubicBezTo>
                          <a:cubicBezTo>
                            <a:pt x="554" y="0"/>
                            <a:pt x="515" y="33"/>
                            <a:pt x="508" y="81"/>
                          </a:cubicBezTo>
                          <a:close/>
                          <a:moveTo>
                            <a:pt x="958" y="669"/>
                          </a:moveTo>
                          <a:cubicBezTo>
                            <a:pt x="958" y="828"/>
                            <a:pt x="829" y="958"/>
                            <a:pt x="670" y="958"/>
                          </a:cubicBezTo>
                          <a:cubicBezTo>
                            <a:pt x="511" y="958"/>
                            <a:pt x="382" y="828"/>
                            <a:pt x="382" y="669"/>
                          </a:cubicBezTo>
                          <a:cubicBezTo>
                            <a:pt x="382" y="510"/>
                            <a:pt x="511" y="381"/>
                            <a:pt x="670" y="381"/>
                          </a:cubicBezTo>
                          <a:cubicBezTo>
                            <a:pt x="829" y="381"/>
                            <a:pt x="958" y="510"/>
                            <a:pt x="958" y="669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56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3169" y="2136"/>
                      <a:ext cx="328" cy="314"/>
                    </a:xfrm>
                    <a:custGeom>
                      <a:avLst/>
                      <a:gdLst>
                        <a:gd name="T0" fmla="*/ 79 w 356"/>
                        <a:gd name="T1" fmla="*/ 330 h 341"/>
                        <a:gd name="T2" fmla="*/ 342 w 356"/>
                        <a:gd name="T3" fmla="*/ 67 h 341"/>
                        <a:gd name="T4" fmla="*/ 342 w 356"/>
                        <a:gd name="T5" fmla="*/ 15 h 341"/>
                        <a:gd name="T6" fmla="*/ 289 w 356"/>
                        <a:gd name="T7" fmla="*/ 15 h 341"/>
                        <a:gd name="T8" fmla="*/ 26 w 356"/>
                        <a:gd name="T9" fmla="*/ 278 h 341"/>
                        <a:gd name="T10" fmla="*/ 52 w 356"/>
                        <a:gd name="T11" fmla="*/ 341 h 341"/>
                        <a:gd name="T12" fmla="*/ 79 w 356"/>
                        <a:gd name="T13" fmla="*/ 330 h 3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6" h="341">
                          <a:moveTo>
                            <a:pt x="79" y="330"/>
                          </a:moveTo>
                          <a:cubicBezTo>
                            <a:pt x="79" y="330"/>
                            <a:pt x="342" y="67"/>
                            <a:pt x="342" y="67"/>
                          </a:cubicBezTo>
                          <a:cubicBezTo>
                            <a:pt x="356" y="53"/>
                            <a:pt x="356" y="29"/>
                            <a:pt x="342" y="15"/>
                          </a:cubicBezTo>
                          <a:cubicBezTo>
                            <a:pt x="327" y="0"/>
                            <a:pt x="304" y="0"/>
                            <a:pt x="289" y="15"/>
                          </a:cubicBezTo>
                          <a:cubicBezTo>
                            <a:pt x="26" y="278"/>
                            <a:pt x="26" y="278"/>
                            <a:pt x="26" y="278"/>
                          </a:cubicBezTo>
                          <a:cubicBezTo>
                            <a:pt x="0" y="304"/>
                            <a:pt x="25" y="340"/>
                            <a:pt x="52" y="341"/>
                          </a:cubicBezTo>
                          <a:cubicBezTo>
                            <a:pt x="61" y="341"/>
                            <a:pt x="71" y="338"/>
                            <a:pt x="79" y="33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57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2672" y="1828"/>
                      <a:ext cx="69" cy="411"/>
                    </a:xfrm>
                    <a:custGeom>
                      <a:avLst/>
                      <a:gdLst>
                        <a:gd name="T0" fmla="*/ 74 w 74"/>
                        <a:gd name="T1" fmla="*/ 409 h 446"/>
                        <a:gd name="T2" fmla="*/ 74 w 74"/>
                        <a:gd name="T3" fmla="*/ 37 h 446"/>
                        <a:gd name="T4" fmla="*/ 37 w 74"/>
                        <a:gd name="T5" fmla="*/ 0 h 446"/>
                        <a:gd name="T6" fmla="*/ 0 w 74"/>
                        <a:gd name="T7" fmla="*/ 37 h 446"/>
                        <a:gd name="T8" fmla="*/ 0 w 74"/>
                        <a:gd name="T9" fmla="*/ 409 h 446"/>
                        <a:gd name="T10" fmla="*/ 37 w 74"/>
                        <a:gd name="T11" fmla="*/ 446 h 446"/>
                        <a:gd name="T12" fmla="*/ 74 w 74"/>
                        <a:gd name="T13" fmla="*/ 409 h 4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4" h="446">
                          <a:moveTo>
                            <a:pt x="74" y="409"/>
                          </a:moveTo>
                          <a:cubicBezTo>
                            <a:pt x="74" y="37"/>
                            <a:pt x="74" y="37"/>
                            <a:pt x="74" y="37"/>
                          </a:cubicBezTo>
                          <a:cubicBezTo>
                            <a:pt x="74" y="16"/>
                            <a:pt x="58" y="0"/>
                            <a:pt x="37" y="0"/>
                          </a:cubicBezTo>
                          <a:cubicBezTo>
                            <a:pt x="16" y="0"/>
                            <a:pt x="0" y="16"/>
                            <a:pt x="0" y="37"/>
                          </a:cubicBezTo>
                          <a:cubicBezTo>
                            <a:pt x="0" y="409"/>
                            <a:pt x="0" y="409"/>
                            <a:pt x="0" y="409"/>
                          </a:cubicBezTo>
                          <a:cubicBezTo>
                            <a:pt x="0" y="430"/>
                            <a:pt x="16" y="446"/>
                            <a:pt x="37" y="446"/>
                          </a:cubicBezTo>
                          <a:cubicBezTo>
                            <a:pt x="58" y="446"/>
                            <a:pt x="74" y="430"/>
                            <a:pt x="74" y="409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58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1916" y="2136"/>
                      <a:ext cx="326" cy="314"/>
                    </a:xfrm>
                    <a:custGeom>
                      <a:avLst/>
                      <a:gdLst>
                        <a:gd name="T0" fmla="*/ 67 w 353"/>
                        <a:gd name="T1" fmla="*/ 15 h 341"/>
                        <a:gd name="T2" fmla="*/ 14 w 353"/>
                        <a:gd name="T3" fmla="*/ 15 h 341"/>
                        <a:gd name="T4" fmla="*/ 14 w 353"/>
                        <a:gd name="T5" fmla="*/ 67 h 341"/>
                        <a:gd name="T6" fmla="*/ 277 w 353"/>
                        <a:gd name="T7" fmla="*/ 330 h 341"/>
                        <a:gd name="T8" fmla="*/ 304 w 353"/>
                        <a:gd name="T9" fmla="*/ 341 h 341"/>
                        <a:gd name="T10" fmla="*/ 330 w 353"/>
                        <a:gd name="T11" fmla="*/ 278 h 341"/>
                        <a:gd name="T12" fmla="*/ 67 w 353"/>
                        <a:gd name="T13" fmla="*/ 15 h 3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3" h="341">
                          <a:moveTo>
                            <a:pt x="67" y="15"/>
                          </a:moveTo>
                          <a:cubicBezTo>
                            <a:pt x="52" y="0"/>
                            <a:pt x="29" y="0"/>
                            <a:pt x="14" y="15"/>
                          </a:cubicBezTo>
                          <a:cubicBezTo>
                            <a:pt x="0" y="29"/>
                            <a:pt x="0" y="53"/>
                            <a:pt x="14" y="67"/>
                          </a:cubicBezTo>
                          <a:cubicBezTo>
                            <a:pt x="277" y="330"/>
                            <a:pt x="277" y="330"/>
                            <a:pt x="277" y="330"/>
                          </a:cubicBezTo>
                          <a:cubicBezTo>
                            <a:pt x="285" y="337"/>
                            <a:pt x="294" y="341"/>
                            <a:pt x="304" y="341"/>
                          </a:cubicBezTo>
                          <a:cubicBezTo>
                            <a:pt x="336" y="341"/>
                            <a:pt x="353" y="300"/>
                            <a:pt x="330" y="278"/>
                          </a:cubicBezTo>
                          <a:cubicBezTo>
                            <a:pt x="329" y="277"/>
                            <a:pt x="67" y="15"/>
                            <a:pt x="67" y="15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59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1606" y="2891"/>
                      <a:ext cx="413" cy="69"/>
                    </a:xfrm>
                    <a:custGeom>
                      <a:avLst/>
                      <a:gdLst>
                        <a:gd name="T0" fmla="*/ 447 w 447"/>
                        <a:gd name="T1" fmla="*/ 37 h 75"/>
                        <a:gd name="T2" fmla="*/ 410 w 447"/>
                        <a:gd name="T3" fmla="*/ 0 h 75"/>
                        <a:gd name="T4" fmla="*/ 38 w 447"/>
                        <a:gd name="T5" fmla="*/ 0 h 75"/>
                        <a:gd name="T6" fmla="*/ 0 w 447"/>
                        <a:gd name="T7" fmla="*/ 37 h 75"/>
                        <a:gd name="T8" fmla="*/ 38 w 447"/>
                        <a:gd name="T9" fmla="*/ 75 h 75"/>
                        <a:gd name="T10" fmla="*/ 410 w 447"/>
                        <a:gd name="T11" fmla="*/ 75 h 75"/>
                        <a:gd name="T12" fmla="*/ 447 w 447"/>
                        <a:gd name="T13" fmla="*/ 37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47" h="75">
                          <a:moveTo>
                            <a:pt x="447" y="37"/>
                          </a:moveTo>
                          <a:cubicBezTo>
                            <a:pt x="447" y="17"/>
                            <a:pt x="430" y="0"/>
                            <a:pt x="410" y="0"/>
                          </a:cubicBezTo>
                          <a:cubicBezTo>
                            <a:pt x="38" y="0"/>
                            <a:pt x="38" y="0"/>
                            <a:pt x="38" y="0"/>
                          </a:cubicBezTo>
                          <a:cubicBezTo>
                            <a:pt x="17" y="0"/>
                            <a:pt x="0" y="17"/>
                            <a:pt x="0" y="37"/>
                          </a:cubicBezTo>
                          <a:cubicBezTo>
                            <a:pt x="0" y="58"/>
                            <a:pt x="17" y="75"/>
                            <a:pt x="38" y="75"/>
                          </a:cubicBezTo>
                          <a:cubicBezTo>
                            <a:pt x="410" y="75"/>
                            <a:pt x="410" y="75"/>
                            <a:pt x="410" y="75"/>
                          </a:cubicBezTo>
                          <a:cubicBezTo>
                            <a:pt x="430" y="75"/>
                            <a:pt x="447" y="58"/>
                            <a:pt x="447" y="37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60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394" y="2891"/>
                      <a:ext cx="413" cy="69"/>
                    </a:xfrm>
                    <a:custGeom>
                      <a:avLst/>
                      <a:gdLst>
                        <a:gd name="T0" fmla="*/ 0 w 447"/>
                        <a:gd name="T1" fmla="*/ 37 h 75"/>
                        <a:gd name="T2" fmla="*/ 37 w 447"/>
                        <a:gd name="T3" fmla="*/ 75 h 75"/>
                        <a:gd name="T4" fmla="*/ 409 w 447"/>
                        <a:gd name="T5" fmla="*/ 75 h 75"/>
                        <a:gd name="T6" fmla="*/ 447 w 447"/>
                        <a:gd name="T7" fmla="*/ 37 h 75"/>
                        <a:gd name="T8" fmla="*/ 409 w 447"/>
                        <a:gd name="T9" fmla="*/ 0 h 75"/>
                        <a:gd name="T10" fmla="*/ 37 w 447"/>
                        <a:gd name="T11" fmla="*/ 0 h 75"/>
                        <a:gd name="T12" fmla="*/ 0 w 447"/>
                        <a:gd name="T13" fmla="*/ 37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47" h="75">
                          <a:moveTo>
                            <a:pt x="0" y="37"/>
                          </a:moveTo>
                          <a:cubicBezTo>
                            <a:pt x="0" y="58"/>
                            <a:pt x="17" y="75"/>
                            <a:pt x="37" y="75"/>
                          </a:cubicBezTo>
                          <a:cubicBezTo>
                            <a:pt x="409" y="75"/>
                            <a:pt x="409" y="75"/>
                            <a:pt x="409" y="75"/>
                          </a:cubicBezTo>
                          <a:cubicBezTo>
                            <a:pt x="430" y="75"/>
                            <a:pt x="447" y="58"/>
                            <a:pt x="447" y="37"/>
                          </a:cubicBezTo>
                          <a:cubicBezTo>
                            <a:pt x="447" y="17"/>
                            <a:pt x="430" y="0"/>
                            <a:pt x="409" y="0"/>
                          </a:cubicBezTo>
                          <a:cubicBezTo>
                            <a:pt x="37" y="0"/>
                            <a:pt x="37" y="0"/>
                            <a:pt x="37" y="0"/>
                          </a:cubicBezTo>
                          <a:cubicBezTo>
                            <a:pt x="17" y="0"/>
                            <a:pt x="0" y="17"/>
                            <a:pt x="0" y="37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6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2466" y="3387"/>
                      <a:ext cx="481" cy="69"/>
                    </a:xfrm>
                    <a:custGeom>
                      <a:avLst/>
                      <a:gdLst>
                        <a:gd name="T0" fmla="*/ 520 w 520"/>
                        <a:gd name="T1" fmla="*/ 38 h 75"/>
                        <a:gd name="T2" fmla="*/ 483 w 520"/>
                        <a:gd name="T3" fmla="*/ 0 h 75"/>
                        <a:gd name="T4" fmla="*/ 37 w 520"/>
                        <a:gd name="T5" fmla="*/ 0 h 75"/>
                        <a:gd name="T6" fmla="*/ 0 w 520"/>
                        <a:gd name="T7" fmla="*/ 38 h 75"/>
                        <a:gd name="T8" fmla="*/ 37 w 520"/>
                        <a:gd name="T9" fmla="*/ 75 h 75"/>
                        <a:gd name="T10" fmla="*/ 483 w 520"/>
                        <a:gd name="T11" fmla="*/ 75 h 75"/>
                        <a:gd name="T12" fmla="*/ 520 w 520"/>
                        <a:gd name="T13" fmla="*/ 38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20" h="75">
                          <a:moveTo>
                            <a:pt x="520" y="38"/>
                          </a:moveTo>
                          <a:cubicBezTo>
                            <a:pt x="520" y="17"/>
                            <a:pt x="504" y="0"/>
                            <a:pt x="483" y="0"/>
                          </a:cubicBezTo>
                          <a:cubicBezTo>
                            <a:pt x="37" y="0"/>
                            <a:pt x="37" y="0"/>
                            <a:pt x="37" y="0"/>
                          </a:cubicBezTo>
                          <a:cubicBezTo>
                            <a:pt x="16" y="0"/>
                            <a:pt x="0" y="17"/>
                            <a:pt x="0" y="38"/>
                          </a:cubicBezTo>
                          <a:cubicBezTo>
                            <a:pt x="0" y="58"/>
                            <a:pt x="16" y="75"/>
                            <a:pt x="37" y="75"/>
                          </a:cubicBezTo>
                          <a:cubicBezTo>
                            <a:pt x="483" y="75"/>
                            <a:pt x="483" y="75"/>
                            <a:pt x="483" y="75"/>
                          </a:cubicBezTo>
                          <a:cubicBezTo>
                            <a:pt x="504" y="75"/>
                            <a:pt x="520" y="58"/>
                            <a:pt x="520" y="38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6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2501" y="3524"/>
                      <a:ext cx="412" cy="70"/>
                    </a:xfrm>
                    <a:custGeom>
                      <a:avLst/>
                      <a:gdLst>
                        <a:gd name="T0" fmla="*/ 446 w 446"/>
                        <a:gd name="T1" fmla="*/ 37 h 75"/>
                        <a:gd name="T2" fmla="*/ 409 w 446"/>
                        <a:gd name="T3" fmla="*/ 0 h 75"/>
                        <a:gd name="T4" fmla="*/ 37 w 446"/>
                        <a:gd name="T5" fmla="*/ 0 h 75"/>
                        <a:gd name="T6" fmla="*/ 0 w 446"/>
                        <a:gd name="T7" fmla="*/ 37 h 75"/>
                        <a:gd name="T8" fmla="*/ 37 w 446"/>
                        <a:gd name="T9" fmla="*/ 75 h 75"/>
                        <a:gd name="T10" fmla="*/ 409 w 446"/>
                        <a:gd name="T11" fmla="*/ 75 h 75"/>
                        <a:gd name="T12" fmla="*/ 446 w 446"/>
                        <a:gd name="T13" fmla="*/ 37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46" h="75">
                          <a:moveTo>
                            <a:pt x="446" y="37"/>
                          </a:moveTo>
                          <a:cubicBezTo>
                            <a:pt x="446" y="17"/>
                            <a:pt x="430" y="0"/>
                            <a:pt x="409" y="0"/>
                          </a:cubicBezTo>
                          <a:cubicBezTo>
                            <a:pt x="37" y="0"/>
                            <a:pt x="37" y="0"/>
                            <a:pt x="37" y="0"/>
                          </a:cubicBezTo>
                          <a:cubicBezTo>
                            <a:pt x="16" y="0"/>
                            <a:pt x="0" y="17"/>
                            <a:pt x="0" y="37"/>
                          </a:cubicBezTo>
                          <a:cubicBezTo>
                            <a:pt x="0" y="58"/>
                            <a:pt x="16" y="75"/>
                            <a:pt x="37" y="75"/>
                          </a:cubicBezTo>
                          <a:cubicBezTo>
                            <a:pt x="409" y="75"/>
                            <a:pt x="409" y="75"/>
                            <a:pt x="409" y="75"/>
                          </a:cubicBezTo>
                          <a:cubicBezTo>
                            <a:pt x="430" y="75"/>
                            <a:pt x="446" y="58"/>
                            <a:pt x="446" y="37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</p:grpSp>
            </p:grp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9A16A660-4F32-4427-B382-6DD83FAAE5F6}"/>
                    </a:ext>
                  </a:extLst>
                </p:cNvPr>
                <p:cNvGrpSpPr/>
                <p:nvPr/>
              </p:nvGrpSpPr>
              <p:grpSpPr>
                <a:xfrm>
                  <a:off x="3838409" y="5490240"/>
                  <a:ext cx="3245079" cy="1051226"/>
                  <a:chOff x="3838409" y="5490240"/>
                  <a:chExt cx="3245079" cy="1051226"/>
                </a:xfrm>
              </p:grpSpPr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EFCFC615-9D50-49F2-85DF-94C38B87ADD3}"/>
                      </a:ext>
                    </a:extLst>
                  </p:cNvPr>
                  <p:cNvGrpSpPr/>
                  <p:nvPr/>
                </p:nvGrpSpPr>
                <p:grpSpPr>
                  <a:xfrm>
                    <a:off x="3838409" y="5490240"/>
                    <a:ext cx="3245079" cy="1051226"/>
                    <a:chOff x="3838409" y="5490240"/>
                    <a:chExt cx="3245079" cy="1051226"/>
                  </a:xfrm>
                </p:grpSpPr>
                <p:grpSp>
                  <p:nvGrpSpPr>
                    <p:cNvPr id="77" name="Group 76"/>
                    <p:cNvGrpSpPr/>
                    <p:nvPr/>
                  </p:nvGrpSpPr>
                  <p:grpSpPr>
                    <a:xfrm>
                      <a:off x="3838409" y="5490240"/>
                      <a:ext cx="1051228" cy="1051226"/>
                      <a:chOff x="4396042" y="2285219"/>
                      <a:chExt cx="989390" cy="989390"/>
                    </a:xfrm>
                  </p:grpSpPr>
                  <p:sp>
                    <p:nvSpPr>
                      <p:cNvPr id="78" name="Donut 77"/>
                      <p:cNvSpPr/>
                      <p:nvPr/>
                    </p:nvSpPr>
                    <p:spPr>
                      <a:xfrm flipH="1">
                        <a:off x="4396042" y="2285219"/>
                        <a:ext cx="989390" cy="989390"/>
                      </a:xfrm>
                      <a:prstGeom prst="donut">
                        <a:avLst>
                          <a:gd name="adj" fmla="val 10135"/>
                        </a:avLst>
                      </a:prstGeom>
                      <a:solidFill>
                        <a:srgbClr val="FF6319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LDI SUED OT-Light" panose="02000606000000020004"/>
                        </a:endParaRPr>
                      </a:p>
                    </p:txBody>
                  </p:sp>
                  <p:sp>
                    <p:nvSpPr>
                      <p:cNvPr id="79" name="Oval 78"/>
                      <p:cNvSpPr/>
                      <p:nvPr/>
                    </p:nvSpPr>
                    <p:spPr>
                      <a:xfrm flipH="1">
                        <a:off x="4550930" y="2440114"/>
                        <a:ext cx="679614" cy="67961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>
                            <a:lumMod val="95000"/>
                          </a:schemeClr>
                        </a:solidFill>
                      </a:ln>
                      <a:effectLst>
                        <a:outerShdw blurRad="508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LDI SUED OT-Light" panose="02000606000000020004"/>
                        </a:endParaRPr>
                      </a:p>
                    </p:txBody>
                  </p:sp>
                </p:grpSp>
                <p:sp>
                  <p:nvSpPr>
                    <p:cNvPr id="40" name="TextBox 39"/>
                    <p:cNvSpPr txBox="1"/>
                    <p:nvPr/>
                  </p:nvSpPr>
                  <p:spPr>
                    <a:xfrm flipH="1">
                      <a:off x="4925513" y="5815801"/>
                      <a:ext cx="215797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marL="0" marR="0" lvl="0" indent="0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LDI SUED OT-Light" panose="02000606000000020004"/>
                          <a:cs typeface="Arial" panose="020B0604020202020204" pitchFamily="34" charset="0"/>
                        </a:rPr>
                        <a:t>Distance</a:t>
                      </a:r>
                    </a:p>
                  </p:txBody>
                </p:sp>
              </p:grpSp>
              <p:grpSp>
                <p:nvGrpSpPr>
                  <p:cNvPr id="39" name="Group 31"/>
                  <p:cNvGrpSpPr>
                    <a:grpSpLocks noChangeAspect="1"/>
                  </p:cNvGrpSpPr>
                  <p:nvPr/>
                </p:nvGrpSpPr>
                <p:grpSpPr bwMode="auto">
                  <a:xfrm flipH="1">
                    <a:off x="4159252" y="5755712"/>
                    <a:ext cx="409544" cy="541964"/>
                    <a:chOff x="1192" y="4910"/>
                    <a:chExt cx="1268" cy="1678"/>
                  </a:xfrm>
                  <a:solidFill>
                    <a:srgbClr val="FF6319"/>
                  </a:solidFill>
                </p:grpSpPr>
                <p:sp>
                  <p:nvSpPr>
                    <p:cNvPr id="41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1515" y="5163"/>
                      <a:ext cx="621" cy="1145"/>
                    </a:xfrm>
                    <a:custGeom>
                      <a:avLst/>
                      <a:gdLst>
                        <a:gd name="T0" fmla="*/ 335 w 787"/>
                        <a:gd name="T1" fmla="*/ 0 h 1456"/>
                        <a:gd name="T2" fmla="*/ 335 w 787"/>
                        <a:gd name="T3" fmla="*/ 354 h 1456"/>
                        <a:gd name="T4" fmla="*/ 335 w 787"/>
                        <a:gd name="T5" fmla="*/ 354 h 1456"/>
                        <a:gd name="T6" fmla="*/ 335 w 787"/>
                        <a:gd name="T7" fmla="*/ 568 h 1456"/>
                        <a:gd name="T8" fmla="*/ 270 w 787"/>
                        <a:gd name="T9" fmla="*/ 483 h 1456"/>
                        <a:gd name="T10" fmla="*/ 0 w 787"/>
                        <a:gd name="T11" fmla="*/ 374 h 1456"/>
                        <a:gd name="T12" fmla="*/ 0 w 787"/>
                        <a:gd name="T13" fmla="*/ 492 h 1456"/>
                        <a:gd name="T14" fmla="*/ 186 w 787"/>
                        <a:gd name="T15" fmla="*/ 566 h 1456"/>
                        <a:gd name="T16" fmla="*/ 289 w 787"/>
                        <a:gd name="T17" fmla="*/ 746 h 1456"/>
                        <a:gd name="T18" fmla="*/ 335 w 787"/>
                        <a:gd name="T19" fmla="*/ 1023 h 1456"/>
                        <a:gd name="T20" fmla="*/ 335 w 787"/>
                        <a:gd name="T21" fmla="*/ 1456 h 1456"/>
                        <a:gd name="T22" fmla="*/ 453 w 787"/>
                        <a:gd name="T23" fmla="*/ 1456 h 1456"/>
                        <a:gd name="T24" fmla="*/ 453 w 787"/>
                        <a:gd name="T25" fmla="*/ 1023 h 1456"/>
                        <a:gd name="T26" fmla="*/ 499 w 787"/>
                        <a:gd name="T27" fmla="*/ 746 h 1456"/>
                        <a:gd name="T28" fmla="*/ 602 w 787"/>
                        <a:gd name="T29" fmla="*/ 566 h 1456"/>
                        <a:gd name="T30" fmla="*/ 787 w 787"/>
                        <a:gd name="T31" fmla="*/ 492 h 1456"/>
                        <a:gd name="T32" fmla="*/ 787 w 787"/>
                        <a:gd name="T33" fmla="*/ 374 h 1456"/>
                        <a:gd name="T34" fmla="*/ 518 w 787"/>
                        <a:gd name="T35" fmla="*/ 483 h 1456"/>
                        <a:gd name="T36" fmla="*/ 453 w 787"/>
                        <a:gd name="T37" fmla="*/ 568 h 1456"/>
                        <a:gd name="T38" fmla="*/ 453 w 787"/>
                        <a:gd name="T39" fmla="*/ 236 h 1456"/>
                        <a:gd name="T40" fmla="*/ 453 w 787"/>
                        <a:gd name="T41" fmla="*/ 236 h 1456"/>
                        <a:gd name="T42" fmla="*/ 453 w 787"/>
                        <a:gd name="T43" fmla="*/ 0 h 1456"/>
                        <a:gd name="T44" fmla="*/ 335 w 787"/>
                        <a:gd name="T45" fmla="*/ 0 h 14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87" h="1456">
                          <a:moveTo>
                            <a:pt x="335" y="0"/>
                          </a:moveTo>
                          <a:cubicBezTo>
                            <a:pt x="335" y="354"/>
                            <a:pt x="335" y="354"/>
                            <a:pt x="335" y="354"/>
                          </a:cubicBezTo>
                          <a:cubicBezTo>
                            <a:pt x="335" y="354"/>
                            <a:pt x="335" y="354"/>
                            <a:pt x="335" y="354"/>
                          </a:cubicBezTo>
                          <a:cubicBezTo>
                            <a:pt x="335" y="568"/>
                            <a:pt x="335" y="568"/>
                            <a:pt x="335" y="568"/>
                          </a:cubicBezTo>
                          <a:cubicBezTo>
                            <a:pt x="316" y="538"/>
                            <a:pt x="295" y="509"/>
                            <a:pt x="270" y="483"/>
                          </a:cubicBezTo>
                          <a:cubicBezTo>
                            <a:pt x="205" y="419"/>
                            <a:pt x="114" y="374"/>
                            <a:pt x="0" y="374"/>
                          </a:cubicBezTo>
                          <a:cubicBezTo>
                            <a:pt x="0" y="492"/>
                            <a:pt x="0" y="492"/>
                            <a:pt x="0" y="492"/>
                          </a:cubicBezTo>
                          <a:cubicBezTo>
                            <a:pt x="84" y="492"/>
                            <a:pt x="140" y="521"/>
                            <a:pt x="186" y="566"/>
                          </a:cubicBezTo>
                          <a:cubicBezTo>
                            <a:pt x="232" y="613"/>
                            <a:pt x="266" y="678"/>
                            <a:pt x="289" y="746"/>
                          </a:cubicBezTo>
                          <a:cubicBezTo>
                            <a:pt x="334" y="883"/>
                            <a:pt x="335" y="1023"/>
                            <a:pt x="335" y="1023"/>
                          </a:cubicBezTo>
                          <a:cubicBezTo>
                            <a:pt x="335" y="1456"/>
                            <a:pt x="335" y="1456"/>
                            <a:pt x="335" y="1456"/>
                          </a:cubicBezTo>
                          <a:cubicBezTo>
                            <a:pt x="453" y="1456"/>
                            <a:pt x="453" y="1456"/>
                            <a:pt x="453" y="1456"/>
                          </a:cubicBezTo>
                          <a:cubicBezTo>
                            <a:pt x="453" y="1023"/>
                            <a:pt x="453" y="1023"/>
                            <a:pt x="453" y="1023"/>
                          </a:cubicBezTo>
                          <a:cubicBezTo>
                            <a:pt x="453" y="1023"/>
                            <a:pt x="453" y="883"/>
                            <a:pt x="499" y="746"/>
                          </a:cubicBezTo>
                          <a:cubicBezTo>
                            <a:pt x="522" y="678"/>
                            <a:pt x="556" y="613"/>
                            <a:pt x="602" y="566"/>
                          </a:cubicBezTo>
                          <a:cubicBezTo>
                            <a:pt x="648" y="521"/>
                            <a:pt x="704" y="492"/>
                            <a:pt x="787" y="492"/>
                          </a:cubicBezTo>
                          <a:cubicBezTo>
                            <a:pt x="787" y="374"/>
                            <a:pt x="787" y="374"/>
                            <a:pt x="787" y="374"/>
                          </a:cubicBezTo>
                          <a:cubicBezTo>
                            <a:pt x="674" y="374"/>
                            <a:pt x="583" y="419"/>
                            <a:pt x="518" y="483"/>
                          </a:cubicBezTo>
                          <a:cubicBezTo>
                            <a:pt x="492" y="509"/>
                            <a:pt x="471" y="538"/>
                            <a:pt x="453" y="568"/>
                          </a:cubicBezTo>
                          <a:cubicBezTo>
                            <a:pt x="453" y="236"/>
                            <a:pt x="453" y="236"/>
                            <a:pt x="453" y="236"/>
                          </a:cubicBezTo>
                          <a:cubicBezTo>
                            <a:pt x="453" y="236"/>
                            <a:pt x="453" y="236"/>
                            <a:pt x="453" y="236"/>
                          </a:cubicBezTo>
                          <a:cubicBezTo>
                            <a:pt x="453" y="0"/>
                            <a:pt x="453" y="0"/>
                            <a:pt x="453" y="0"/>
                          </a:cubicBezTo>
                          <a:lnTo>
                            <a:pt x="335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42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1192" y="5358"/>
                      <a:ext cx="398" cy="297"/>
                    </a:xfrm>
                    <a:custGeom>
                      <a:avLst/>
                      <a:gdLst>
                        <a:gd name="T0" fmla="*/ 488 w 504"/>
                        <a:gd name="T1" fmla="*/ 1 h 377"/>
                        <a:gd name="T2" fmla="*/ 488 w 504"/>
                        <a:gd name="T3" fmla="*/ 1 h 377"/>
                        <a:gd name="T4" fmla="*/ 484 w 504"/>
                        <a:gd name="T5" fmla="*/ 1 h 377"/>
                        <a:gd name="T6" fmla="*/ 10 w 504"/>
                        <a:gd name="T7" fmla="*/ 175 h 377"/>
                        <a:gd name="T8" fmla="*/ 2 w 504"/>
                        <a:gd name="T9" fmla="*/ 192 h 377"/>
                        <a:gd name="T10" fmla="*/ 10 w 504"/>
                        <a:gd name="T11" fmla="*/ 201 h 377"/>
                        <a:gd name="T12" fmla="*/ 484 w 504"/>
                        <a:gd name="T13" fmla="*/ 375 h 377"/>
                        <a:gd name="T14" fmla="*/ 501 w 504"/>
                        <a:gd name="T15" fmla="*/ 366 h 377"/>
                        <a:gd name="T16" fmla="*/ 499 w 504"/>
                        <a:gd name="T17" fmla="*/ 354 h 377"/>
                        <a:gd name="T18" fmla="*/ 499 w 504"/>
                        <a:gd name="T19" fmla="*/ 22 h 377"/>
                        <a:gd name="T20" fmla="*/ 497 w 504"/>
                        <a:gd name="T21" fmla="*/ 3 h 377"/>
                        <a:gd name="T22" fmla="*/ 488 w 504"/>
                        <a:gd name="T23" fmla="*/ 0 h 377"/>
                        <a:gd name="T24" fmla="*/ 488 w 504"/>
                        <a:gd name="T25" fmla="*/ 1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04" h="377">
                          <a:moveTo>
                            <a:pt x="488" y="1"/>
                          </a:moveTo>
                          <a:cubicBezTo>
                            <a:pt x="488" y="1"/>
                            <a:pt x="488" y="1"/>
                            <a:pt x="488" y="1"/>
                          </a:cubicBezTo>
                          <a:cubicBezTo>
                            <a:pt x="487" y="1"/>
                            <a:pt x="485" y="1"/>
                            <a:pt x="484" y="1"/>
                          </a:cubicBezTo>
                          <a:cubicBezTo>
                            <a:pt x="10" y="175"/>
                            <a:pt x="10" y="175"/>
                            <a:pt x="10" y="175"/>
                          </a:cubicBezTo>
                          <a:cubicBezTo>
                            <a:pt x="3" y="178"/>
                            <a:pt x="0" y="185"/>
                            <a:pt x="2" y="192"/>
                          </a:cubicBezTo>
                          <a:cubicBezTo>
                            <a:pt x="3" y="196"/>
                            <a:pt x="6" y="199"/>
                            <a:pt x="10" y="201"/>
                          </a:cubicBezTo>
                          <a:cubicBezTo>
                            <a:pt x="484" y="375"/>
                            <a:pt x="484" y="375"/>
                            <a:pt x="484" y="375"/>
                          </a:cubicBezTo>
                          <a:cubicBezTo>
                            <a:pt x="491" y="377"/>
                            <a:pt x="498" y="373"/>
                            <a:pt x="501" y="366"/>
                          </a:cubicBezTo>
                          <a:cubicBezTo>
                            <a:pt x="502" y="362"/>
                            <a:pt x="502" y="357"/>
                            <a:pt x="499" y="354"/>
                          </a:cubicBezTo>
                          <a:cubicBezTo>
                            <a:pt x="427" y="254"/>
                            <a:pt x="427" y="120"/>
                            <a:pt x="499" y="22"/>
                          </a:cubicBezTo>
                          <a:cubicBezTo>
                            <a:pt x="504" y="16"/>
                            <a:pt x="503" y="8"/>
                            <a:pt x="497" y="3"/>
                          </a:cubicBezTo>
                          <a:cubicBezTo>
                            <a:pt x="494" y="1"/>
                            <a:pt x="491" y="0"/>
                            <a:pt x="488" y="0"/>
                          </a:cubicBezTo>
                          <a:lnTo>
                            <a:pt x="488" y="1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43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2063" y="5358"/>
                      <a:ext cx="397" cy="295"/>
                    </a:xfrm>
                    <a:custGeom>
                      <a:avLst/>
                      <a:gdLst>
                        <a:gd name="T0" fmla="*/ 14 w 503"/>
                        <a:gd name="T1" fmla="*/ 0 h 376"/>
                        <a:gd name="T2" fmla="*/ 1 w 503"/>
                        <a:gd name="T3" fmla="*/ 14 h 376"/>
                        <a:gd name="T4" fmla="*/ 4 w 503"/>
                        <a:gd name="T5" fmla="*/ 22 h 376"/>
                        <a:gd name="T6" fmla="*/ 4 w 503"/>
                        <a:gd name="T7" fmla="*/ 354 h 376"/>
                        <a:gd name="T8" fmla="*/ 7 w 503"/>
                        <a:gd name="T9" fmla="*/ 373 h 376"/>
                        <a:gd name="T10" fmla="*/ 20 w 503"/>
                        <a:gd name="T11" fmla="*/ 374 h 376"/>
                        <a:gd name="T12" fmla="*/ 493 w 503"/>
                        <a:gd name="T13" fmla="*/ 201 h 376"/>
                        <a:gd name="T14" fmla="*/ 501 w 503"/>
                        <a:gd name="T15" fmla="*/ 184 h 376"/>
                        <a:gd name="T16" fmla="*/ 493 w 503"/>
                        <a:gd name="T17" fmla="*/ 175 h 376"/>
                        <a:gd name="T18" fmla="*/ 20 w 503"/>
                        <a:gd name="T19" fmla="*/ 1 h 376"/>
                        <a:gd name="T20" fmla="*/ 14 w 503"/>
                        <a:gd name="T21" fmla="*/ 1 h 376"/>
                        <a:gd name="T22" fmla="*/ 14 w 503"/>
                        <a:gd name="T23" fmla="*/ 0 h 3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503" h="376">
                          <a:moveTo>
                            <a:pt x="14" y="0"/>
                          </a:moveTo>
                          <a:cubicBezTo>
                            <a:pt x="7" y="0"/>
                            <a:pt x="1" y="7"/>
                            <a:pt x="1" y="14"/>
                          </a:cubicBezTo>
                          <a:cubicBezTo>
                            <a:pt x="1" y="17"/>
                            <a:pt x="2" y="20"/>
                            <a:pt x="4" y="22"/>
                          </a:cubicBezTo>
                          <a:cubicBezTo>
                            <a:pt x="76" y="120"/>
                            <a:pt x="76" y="254"/>
                            <a:pt x="4" y="354"/>
                          </a:cubicBezTo>
                          <a:cubicBezTo>
                            <a:pt x="0" y="360"/>
                            <a:pt x="1" y="368"/>
                            <a:pt x="7" y="373"/>
                          </a:cubicBezTo>
                          <a:cubicBezTo>
                            <a:pt x="11" y="375"/>
                            <a:pt x="15" y="376"/>
                            <a:pt x="20" y="374"/>
                          </a:cubicBezTo>
                          <a:cubicBezTo>
                            <a:pt x="493" y="201"/>
                            <a:pt x="493" y="201"/>
                            <a:pt x="493" y="201"/>
                          </a:cubicBezTo>
                          <a:cubicBezTo>
                            <a:pt x="500" y="198"/>
                            <a:pt x="503" y="191"/>
                            <a:pt x="501" y="184"/>
                          </a:cubicBezTo>
                          <a:cubicBezTo>
                            <a:pt x="500" y="179"/>
                            <a:pt x="497" y="176"/>
                            <a:pt x="493" y="175"/>
                          </a:cubicBezTo>
                          <a:cubicBezTo>
                            <a:pt x="20" y="1"/>
                            <a:pt x="20" y="1"/>
                            <a:pt x="20" y="1"/>
                          </a:cubicBezTo>
                          <a:cubicBezTo>
                            <a:pt x="18" y="1"/>
                            <a:pt x="16" y="1"/>
                            <a:pt x="14" y="1"/>
                          </a:cubicBez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44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1677" y="4910"/>
                      <a:ext cx="297" cy="395"/>
                    </a:xfrm>
                    <a:custGeom>
                      <a:avLst/>
                      <a:gdLst>
                        <a:gd name="T0" fmla="*/ 188 w 377"/>
                        <a:gd name="T1" fmla="*/ 0 h 502"/>
                        <a:gd name="T2" fmla="*/ 176 w 377"/>
                        <a:gd name="T3" fmla="*/ 9 h 502"/>
                        <a:gd name="T4" fmla="*/ 2 w 377"/>
                        <a:gd name="T5" fmla="*/ 482 h 502"/>
                        <a:gd name="T6" fmla="*/ 10 w 377"/>
                        <a:gd name="T7" fmla="*/ 499 h 502"/>
                        <a:gd name="T8" fmla="*/ 23 w 377"/>
                        <a:gd name="T9" fmla="*/ 498 h 502"/>
                        <a:gd name="T10" fmla="*/ 355 w 377"/>
                        <a:gd name="T11" fmla="*/ 498 h 502"/>
                        <a:gd name="T12" fmla="*/ 374 w 377"/>
                        <a:gd name="T13" fmla="*/ 494 h 502"/>
                        <a:gd name="T14" fmla="*/ 376 w 377"/>
                        <a:gd name="T15" fmla="*/ 482 h 502"/>
                        <a:gd name="T16" fmla="*/ 202 w 377"/>
                        <a:gd name="T17" fmla="*/ 9 h 502"/>
                        <a:gd name="T18" fmla="*/ 188 w 377"/>
                        <a:gd name="T19" fmla="*/ 0 h 5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77" h="502">
                          <a:moveTo>
                            <a:pt x="188" y="0"/>
                          </a:moveTo>
                          <a:cubicBezTo>
                            <a:pt x="182" y="0"/>
                            <a:pt x="178" y="4"/>
                            <a:pt x="176" y="9"/>
                          </a:cubicBezTo>
                          <a:cubicBezTo>
                            <a:pt x="2" y="482"/>
                            <a:pt x="2" y="482"/>
                            <a:pt x="2" y="482"/>
                          </a:cubicBezTo>
                          <a:cubicBezTo>
                            <a:pt x="0" y="489"/>
                            <a:pt x="3" y="497"/>
                            <a:pt x="10" y="499"/>
                          </a:cubicBezTo>
                          <a:cubicBezTo>
                            <a:pt x="14" y="501"/>
                            <a:pt x="19" y="500"/>
                            <a:pt x="23" y="498"/>
                          </a:cubicBezTo>
                          <a:cubicBezTo>
                            <a:pt x="123" y="426"/>
                            <a:pt x="257" y="425"/>
                            <a:pt x="355" y="498"/>
                          </a:cubicBezTo>
                          <a:cubicBezTo>
                            <a:pt x="361" y="502"/>
                            <a:pt x="370" y="501"/>
                            <a:pt x="374" y="494"/>
                          </a:cubicBezTo>
                          <a:cubicBezTo>
                            <a:pt x="376" y="491"/>
                            <a:pt x="377" y="486"/>
                            <a:pt x="376" y="482"/>
                          </a:cubicBezTo>
                          <a:cubicBezTo>
                            <a:pt x="202" y="9"/>
                            <a:pt x="202" y="9"/>
                            <a:pt x="202" y="9"/>
                          </a:cubicBezTo>
                          <a:cubicBezTo>
                            <a:pt x="200" y="3"/>
                            <a:pt x="194" y="0"/>
                            <a:pt x="188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45" name="Rectangle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6213"/>
                      <a:ext cx="376" cy="375"/>
                    </a:xfrm>
                    <a:prstGeom prst="rect">
                      <a:avLst/>
                    </a:prstGeom>
                    <a:grp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</p:grp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F9784BB7-FAA6-4751-98CB-82F354550646}"/>
                    </a:ext>
                  </a:extLst>
                </p:cNvPr>
                <p:cNvGrpSpPr/>
                <p:nvPr/>
              </p:nvGrpSpPr>
              <p:grpSpPr>
                <a:xfrm>
                  <a:off x="3838409" y="4038204"/>
                  <a:ext cx="3339663" cy="1051226"/>
                  <a:chOff x="3838409" y="4038204"/>
                  <a:chExt cx="3339663" cy="1051226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E2791A51-6620-4631-A744-5B723927AFD1}"/>
                      </a:ext>
                    </a:extLst>
                  </p:cNvPr>
                  <p:cNvGrpSpPr/>
                  <p:nvPr/>
                </p:nvGrpSpPr>
                <p:grpSpPr>
                  <a:xfrm>
                    <a:off x="3838409" y="4038204"/>
                    <a:ext cx="3339663" cy="1051226"/>
                    <a:chOff x="3838409" y="4038204"/>
                    <a:chExt cx="3339663" cy="1051226"/>
                  </a:xfrm>
                </p:grpSpPr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3838409" y="4038204"/>
                      <a:ext cx="1051228" cy="1051226"/>
                      <a:chOff x="4396042" y="2024680"/>
                      <a:chExt cx="989390" cy="989390"/>
                    </a:xfrm>
                  </p:grpSpPr>
                  <p:sp>
                    <p:nvSpPr>
                      <p:cNvPr id="82" name="Donut 81"/>
                      <p:cNvSpPr/>
                      <p:nvPr/>
                    </p:nvSpPr>
                    <p:spPr>
                      <a:xfrm flipH="1">
                        <a:off x="4396042" y="2024680"/>
                        <a:ext cx="989390" cy="989390"/>
                      </a:xfrm>
                      <a:prstGeom prst="donut">
                        <a:avLst>
                          <a:gd name="adj" fmla="val 10135"/>
                        </a:avLst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LDI SUED OT-Light" panose="02000606000000020004"/>
                        </a:endParaRPr>
                      </a:p>
                    </p:txBody>
                  </p:sp>
                  <p:sp>
                    <p:nvSpPr>
                      <p:cNvPr id="83" name="Oval 82"/>
                      <p:cNvSpPr/>
                      <p:nvPr/>
                    </p:nvSpPr>
                    <p:spPr>
                      <a:xfrm flipH="1">
                        <a:off x="4550930" y="2179567"/>
                        <a:ext cx="679614" cy="67961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>
                            <a:lumMod val="95000"/>
                          </a:schemeClr>
                        </a:solidFill>
                      </a:ln>
                      <a:effectLst>
                        <a:outerShdw blurRad="508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LDI SUED OT-Light" panose="02000606000000020004"/>
                        </a:endParaRPr>
                      </a:p>
                    </p:txBody>
                  </p:sp>
                </p:grpSp>
                <p:sp>
                  <p:nvSpPr>
                    <p:cNvPr id="38" name="TextBox 37"/>
                    <p:cNvSpPr txBox="1"/>
                    <p:nvPr/>
                  </p:nvSpPr>
                  <p:spPr>
                    <a:xfrm flipH="1">
                      <a:off x="4925513" y="4363761"/>
                      <a:ext cx="2252559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ctr">
                      <a:spAutoFit/>
                    </a:bodyPr>
                    <a:lstStyle/>
                    <a:p>
                      <a:pPr marL="0" marR="0" lvl="0" indent="0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LDI SUED OT-Light" panose="02000606000000020004"/>
                          <a:cs typeface="Arial"/>
                        </a:rPr>
                        <a:t>Diversity</a:t>
                      </a:r>
                      <a:endParaRPr lang="en-US" dirty="0"/>
                    </a:p>
                  </p:txBody>
                </p:sp>
              </p:grpSp>
              <p:sp>
                <p:nvSpPr>
                  <p:cNvPr id="37" name="Freeform 28"/>
                  <p:cNvSpPr>
                    <a:spLocks noEditPoints="1"/>
                  </p:cNvSpPr>
                  <p:nvPr/>
                </p:nvSpPr>
                <p:spPr bwMode="auto">
                  <a:xfrm flipH="1">
                    <a:off x="4168991" y="4318582"/>
                    <a:ext cx="390064" cy="490470"/>
                  </a:xfrm>
                  <a:custGeom>
                    <a:avLst/>
                    <a:gdLst>
                      <a:gd name="T0" fmla="*/ 787 w 1677"/>
                      <a:gd name="T1" fmla="*/ 139 h 2327"/>
                      <a:gd name="T2" fmla="*/ 835 w 1677"/>
                      <a:gd name="T3" fmla="*/ 0 h 2327"/>
                      <a:gd name="T4" fmla="*/ 883 w 1677"/>
                      <a:gd name="T5" fmla="*/ 139 h 2327"/>
                      <a:gd name="T6" fmla="*/ 359 w 1677"/>
                      <a:gd name="T7" fmla="*/ 476 h 2327"/>
                      <a:gd name="T8" fmla="*/ 499 w 1677"/>
                      <a:gd name="T9" fmla="*/ 523 h 2327"/>
                      <a:gd name="T10" fmla="*/ 499 w 1677"/>
                      <a:gd name="T11" fmla="*/ 428 h 2327"/>
                      <a:gd name="T12" fmla="*/ 359 w 1677"/>
                      <a:gd name="T13" fmla="*/ 476 h 2327"/>
                      <a:gd name="T14" fmla="*/ 1170 w 1677"/>
                      <a:gd name="T15" fmla="*/ 428 h 2327"/>
                      <a:gd name="T16" fmla="*/ 1170 w 1677"/>
                      <a:gd name="T17" fmla="*/ 523 h 2327"/>
                      <a:gd name="T18" fmla="*/ 1297 w 1677"/>
                      <a:gd name="T19" fmla="*/ 509 h 2327"/>
                      <a:gd name="T20" fmla="*/ 1299 w 1677"/>
                      <a:gd name="T21" fmla="*/ 443 h 2327"/>
                      <a:gd name="T22" fmla="*/ 1262 w 1677"/>
                      <a:gd name="T23" fmla="*/ 428 h 2327"/>
                      <a:gd name="T24" fmla="*/ 1104 w 1677"/>
                      <a:gd name="T25" fmla="*/ 139 h 2327"/>
                      <a:gd name="T26" fmla="*/ 1037 w 1677"/>
                      <a:gd name="T27" fmla="*/ 272 h 2327"/>
                      <a:gd name="T28" fmla="*/ 1072 w 1677"/>
                      <a:gd name="T29" fmla="*/ 286 h 2327"/>
                      <a:gd name="T30" fmla="*/ 1171 w 1677"/>
                      <a:gd name="T31" fmla="*/ 207 h 2327"/>
                      <a:gd name="T32" fmla="*/ 1137 w 1677"/>
                      <a:gd name="T33" fmla="*/ 125 h 2327"/>
                      <a:gd name="T34" fmla="*/ 565 w 1677"/>
                      <a:gd name="T35" fmla="*/ 139 h 2327"/>
                      <a:gd name="T36" fmla="*/ 497 w 1677"/>
                      <a:gd name="T37" fmla="*/ 207 h 2327"/>
                      <a:gd name="T38" fmla="*/ 563 w 1677"/>
                      <a:gd name="T39" fmla="*/ 272 h 2327"/>
                      <a:gd name="T40" fmla="*/ 630 w 1677"/>
                      <a:gd name="T41" fmla="*/ 204 h 2327"/>
                      <a:gd name="T42" fmla="*/ 631 w 1677"/>
                      <a:gd name="T43" fmla="*/ 483 h 2327"/>
                      <a:gd name="T44" fmla="*/ 1039 w 1677"/>
                      <a:gd name="T45" fmla="*/ 482 h 2327"/>
                      <a:gd name="T46" fmla="*/ 631 w 1677"/>
                      <a:gd name="T47" fmla="*/ 483 h 2327"/>
                      <a:gd name="T48" fmla="*/ 44 w 1677"/>
                      <a:gd name="T49" fmla="*/ 1527 h 2327"/>
                      <a:gd name="T50" fmla="*/ 195 w 1677"/>
                      <a:gd name="T51" fmla="*/ 2277 h 2327"/>
                      <a:gd name="T52" fmla="*/ 363 w 1677"/>
                      <a:gd name="T53" fmla="*/ 2326 h 2327"/>
                      <a:gd name="T54" fmla="*/ 490 w 1677"/>
                      <a:gd name="T55" fmla="*/ 1629 h 2327"/>
                      <a:gd name="T56" fmla="*/ 529 w 1677"/>
                      <a:gd name="T57" fmla="*/ 1554 h 2327"/>
                      <a:gd name="T58" fmla="*/ 388 w 1677"/>
                      <a:gd name="T59" fmla="*/ 1027 h 2327"/>
                      <a:gd name="T60" fmla="*/ 297 w 1677"/>
                      <a:gd name="T61" fmla="*/ 1113 h 2327"/>
                      <a:gd name="T62" fmla="*/ 206 w 1677"/>
                      <a:gd name="T63" fmla="*/ 1000 h 2327"/>
                      <a:gd name="T64" fmla="*/ 144 w 1677"/>
                      <a:gd name="T65" fmla="*/ 997 h 2327"/>
                      <a:gd name="T66" fmla="*/ 2 w 1677"/>
                      <a:gd name="T67" fmla="*/ 1157 h 2327"/>
                      <a:gd name="T68" fmla="*/ 307 w 1677"/>
                      <a:gd name="T69" fmla="*/ 937 h 2327"/>
                      <a:gd name="T70" fmla="*/ 468 w 1677"/>
                      <a:gd name="T71" fmla="*/ 710 h 2327"/>
                      <a:gd name="T72" fmla="*/ 136 w 1677"/>
                      <a:gd name="T73" fmla="*/ 766 h 2327"/>
                      <a:gd name="T74" fmla="*/ 1470 w 1677"/>
                      <a:gd name="T75" fmla="*/ 997 h 2327"/>
                      <a:gd name="T76" fmla="*/ 1376 w 1677"/>
                      <a:gd name="T77" fmla="*/ 1110 h 2327"/>
                      <a:gd name="T78" fmla="*/ 1349 w 1677"/>
                      <a:gd name="T79" fmla="*/ 1110 h 2327"/>
                      <a:gd name="T80" fmla="*/ 1244 w 1677"/>
                      <a:gd name="T81" fmla="*/ 1384 h 2327"/>
                      <a:gd name="T82" fmla="*/ 1135 w 1677"/>
                      <a:gd name="T83" fmla="*/ 1599 h 2327"/>
                      <a:gd name="T84" fmla="*/ 1251 w 1677"/>
                      <a:gd name="T85" fmla="*/ 2277 h 2327"/>
                      <a:gd name="T86" fmla="*/ 1418 w 1677"/>
                      <a:gd name="T87" fmla="*/ 2327 h 2327"/>
                      <a:gd name="T88" fmla="*/ 1546 w 1677"/>
                      <a:gd name="T89" fmla="*/ 1630 h 2327"/>
                      <a:gd name="T90" fmla="*/ 1668 w 1677"/>
                      <a:gd name="T91" fmla="*/ 1157 h 2327"/>
                      <a:gd name="T92" fmla="*/ 1526 w 1677"/>
                      <a:gd name="T93" fmla="*/ 997 h 2327"/>
                      <a:gd name="T94" fmla="*/ 1203 w 1677"/>
                      <a:gd name="T95" fmla="*/ 710 h 2327"/>
                      <a:gd name="T96" fmla="*/ 1364 w 1677"/>
                      <a:gd name="T97" fmla="*/ 937 h 2327"/>
                      <a:gd name="T98" fmla="*/ 1364 w 1677"/>
                      <a:gd name="T99" fmla="*/ 595 h 2327"/>
                      <a:gd name="T100" fmla="*/ 1199 w 1677"/>
                      <a:gd name="T101" fmla="*/ 931 h 2327"/>
                      <a:gd name="T102" fmla="*/ 1028 w 1677"/>
                      <a:gd name="T103" fmla="*/ 741 h 2327"/>
                      <a:gd name="T104" fmla="*/ 955 w 1677"/>
                      <a:gd name="T105" fmla="*/ 744 h 2327"/>
                      <a:gd name="T106" fmla="*/ 820 w 1677"/>
                      <a:gd name="T107" fmla="*/ 879 h 2327"/>
                      <a:gd name="T108" fmla="*/ 712 w 1677"/>
                      <a:gd name="T109" fmla="*/ 744 h 2327"/>
                      <a:gd name="T110" fmla="*/ 642 w 1677"/>
                      <a:gd name="T111" fmla="*/ 741 h 2327"/>
                      <a:gd name="T112" fmla="*/ 470 w 1677"/>
                      <a:gd name="T113" fmla="*/ 931 h 2327"/>
                      <a:gd name="T114" fmla="*/ 616 w 1677"/>
                      <a:gd name="T115" fmla="*/ 1494 h 2327"/>
                      <a:gd name="T116" fmla="*/ 767 w 1677"/>
                      <a:gd name="T117" fmla="*/ 2327 h 2327"/>
                      <a:gd name="T118" fmla="*/ 967 w 1677"/>
                      <a:gd name="T119" fmla="*/ 2267 h 2327"/>
                      <a:gd name="T120" fmla="*/ 1149 w 1677"/>
                      <a:gd name="T121" fmla="*/ 1373 h 23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1677" h="2327">
                        <a:moveTo>
                          <a:pt x="835" y="187"/>
                        </a:moveTo>
                        <a:cubicBezTo>
                          <a:pt x="809" y="187"/>
                          <a:pt x="787" y="166"/>
                          <a:pt x="787" y="139"/>
                        </a:cubicBezTo>
                        <a:cubicBezTo>
                          <a:pt x="787" y="48"/>
                          <a:pt x="787" y="48"/>
                          <a:pt x="787" y="48"/>
                        </a:cubicBezTo>
                        <a:cubicBezTo>
                          <a:pt x="787" y="22"/>
                          <a:pt x="809" y="0"/>
                          <a:pt x="835" y="0"/>
                        </a:cubicBezTo>
                        <a:cubicBezTo>
                          <a:pt x="861" y="0"/>
                          <a:pt x="883" y="22"/>
                          <a:pt x="883" y="48"/>
                        </a:cubicBezTo>
                        <a:cubicBezTo>
                          <a:pt x="883" y="139"/>
                          <a:pt x="883" y="139"/>
                          <a:pt x="883" y="139"/>
                        </a:cubicBezTo>
                        <a:cubicBezTo>
                          <a:pt x="883" y="166"/>
                          <a:pt x="861" y="187"/>
                          <a:pt x="835" y="187"/>
                        </a:cubicBezTo>
                        <a:close/>
                        <a:moveTo>
                          <a:pt x="359" y="476"/>
                        </a:moveTo>
                        <a:cubicBezTo>
                          <a:pt x="359" y="502"/>
                          <a:pt x="380" y="523"/>
                          <a:pt x="406" y="523"/>
                        </a:cubicBezTo>
                        <a:cubicBezTo>
                          <a:pt x="499" y="523"/>
                          <a:pt x="499" y="523"/>
                          <a:pt x="499" y="523"/>
                        </a:cubicBezTo>
                        <a:cubicBezTo>
                          <a:pt x="525" y="523"/>
                          <a:pt x="547" y="502"/>
                          <a:pt x="547" y="476"/>
                        </a:cubicBezTo>
                        <a:cubicBezTo>
                          <a:pt x="547" y="449"/>
                          <a:pt x="525" y="428"/>
                          <a:pt x="499" y="428"/>
                        </a:cubicBezTo>
                        <a:cubicBezTo>
                          <a:pt x="406" y="428"/>
                          <a:pt x="406" y="428"/>
                          <a:pt x="406" y="428"/>
                        </a:cubicBezTo>
                        <a:cubicBezTo>
                          <a:pt x="380" y="428"/>
                          <a:pt x="359" y="449"/>
                          <a:pt x="359" y="476"/>
                        </a:cubicBezTo>
                        <a:close/>
                        <a:moveTo>
                          <a:pt x="1262" y="428"/>
                        </a:moveTo>
                        <a:cubicBezTo>
                          <a:pt x="1170" y="428"/>
                          <a:pt x="1170" y="428"/>
                          <a:pt x="1170" y="428"/>
                        </a:cubicBezTo>
                        <a:cubicBezTo>
                          <a:pt x="1144" y="428"/>
                          <a:pt x="1123" y="449"/>
                          <a:pt x="1123" y="476"/>
                        </a:cubicBezTo>
                        <a:cubicBezTo>
                          <a:pt x="1123" y="502"/>
                          <a:pt x="1144" y="523"/>
                          <a:pt x="1170" y="523"/>
                        </a:cubicBezTo>
                        <a:cubicBezTo>
                          <a:pt x="1264" y="523"/>
                          <a:pt x="1264" y="523"/>
                          <a:pt x="1264" y="523"/>
                        </a:cubicBezTo>
                        <a:cubicBezTo>
                          <a:pt x="1276" y="523"/>
                          <a:pt x="1288" y="518"/>
                          <a:pt x="1297" y="509"/>
                        </a:cubicBezTo>
                        <a:cubicBezTo>
                          <a:pt x="1306" y="501"/>
                          <a:pt x="1311" y="489"/>
                          <a:pt x="1311" y="476"/>
                        </a:cubicBezTo>
                        <a:cubicBezTo>
                          <a:pt x="1312" y="464"/>
                          <a:pt x="1308" y="452"/>
                          <a:pt x="1299" y="443"/>
                        </a:cubicBezTo>
                        <a:cubicBezTo>
                          <a:pt x="1290" y="433"/>
                          <a:pt x="1277" y="428"/>
                          <a:pt x="1264" y="428"/>
                        </a:cubicBezTo>
                        <a:lnTo>
                          <a:pt x="1262" y="428"/>
                        </a:lnTo>
                        <a:close/>
                        <a:moveTo>
                          <a:pt x="1138" y="125"/>
                        </a:moveTo>
                        <a:cubicBezTo>
                          <a:pt x="1125" y="125"/>
                          <a:pt x="1113" y="130"/>
                          <a:pt x="1104" y="139"/>
                        </a:cubicBezTo>
                        <a:cubicBezTo>
                          <a:pt x="1038" y="204"/>
                          <a:pt x="1038" y="204"/>
                          <a:pt x="1038" y="204"/>
                        </a:cubicBezTo>
                        <a:cubicBezTo>
                          <a:pt x="1019" y="222"/>
                          <a:pt x="1019" y="253"/>
                          <a:pt x="1037" y="272"/>
                        </a:cubicBezTo>
                        <a:cubicBezTo>
                          <a:pt x="1037" y="272"/>
                          <a:pt x="1038" y="273"/>
                          <a:pt x="1038" y="273"/>
                        </a:cubicBezTo>
                        <a:cubicBezTo>
                          <a:pt x="1048" y="281"/>
                          <a:pt x="1060" y="286"/>
                          <a:pt x="1072" y="286"/>
                        </a:cubicBezTo>
                        <a:cubicBezTo>
                          <a:pt x="1085" y="286"/>
                          <a:pt x="1097" y="281"/>
                          <a:pt x="1106" y="272"/>
                        </a:cubicBezTo>
                        <a:cubicBezTo>
                          <a:pt x="1171" y="207"/>
                          <a:pt x="1171" y="207"/>
                          <a:pt x="1171" y="207"/>
                        </a:cubicBezTo>
                        <a:cubicBezTo>
                          <a:pt x="1190" y="189"/>
                          <a:pt x="1191" y="159"/>
                          <a:pt x="1173" y="140"/>
                        </a:cubicBezTo>
                        <a:cubicBezTo>
                          <a:pt x="1164" y="130"/>
                          <a:pt x="1151" y="124"/>
                          <a:pt x="1137" y="125"/>
                        </a:cubicBezTo>
                        <a:lnTo>
                          <a:pt x="1138" y="125"/>
                        </a:lnTo>
                        <a:close/>
                        <a:moveTo>
                          <a:pt x="565" y="139"/>
                        </a:moveTo>
                        <a:cubicBezTo>
                          <a:pt x="546" y="121"/>
                          <a:pt x="516" y="121"/>
                          <a:pt x="497" y="139"/>
                        </a:cubicBezTo>
                        <a:cubicBezTo>
                          <a:pt x="478" y="158"/>
                          <a:pt x="478" y="188"/>
                          <a:pt x="497" y="207"/>
                        </a:cubicBezTo>
                        <a:cubicBezTo>
                          <a:pt x="497" y="207"/>
                          <a:pt x="497" y="207"/>
                          <a:pt x="497" y="207"/>
                        </a:cubicBezTo>
                        <a:cubicBezTo>
                          <a:pt x="563" y="272"/>
                          <a:pt x="563" y="272"/>
                          <a:pt x="563" y="272"/>
                        </a:cubicBezTo>
                        <a:cubicBezTo>
                          <a:pt x="582" y="291"/>
                          <a:pt x="613" y="291"/>
                          <a:pt x="631" y="272"/>
                        </a:cubicBezTo>
                        <a:cubicBezTo>
                          <a:pt x="650" y="253"/>
                          <a:pt x="649" y="223"/>
                          <a:pt x="630" y="204"/>
                        </a:cubicBezTo>
                        <a:lnTo>
                          <a:pt x="565" y="139"/>
                        </a:lnTo>
                        <a:close/>
                        <a:moveTo>
                          <a:pt x="631" y="483"/>
                        </a:moveTo>
                        <a:cubicBezTo>
                          <a:pt x="632" y="596"/>
                          <a:pt x="723" y="687"/>
                          <a:pt x="836" y="686"/>
                        </a:cubicBezTo>
                        <a:cubicBezTo>
                          <a:pt x="948" y="686"/>
                          <a:pt x="1039" y="594"/>
                          <a:pt x="1039" y="482"/>
                        </a:cubicBezTo>
                        <a:cubicBezTo>
                          <a:pt x="1038" y="370"/>
                          <a:pt x="947" y="279"/>
                          <a:pt x="835" y="279"/>
                        </a:cubicBezTo>
                        <a:cubicBezTo>
                          <a:pt x="723" y="279"/>
                          <a:pt x="631" y="370"/>
                          <a:pt x="631" y="483"/>
                        </a:cubicBezTo>
                        <a:close/>
                        <a:moveTo>
                          <a:pt x="2" y="1157"/>
                        </a:moveTo>
                        <a:cubicBezTo>
                          <a:pt x="44" y="1527"/>
                          <a:pt x="44" y="1527"/>
                          <a:pt x="44" y="1527"/>
                        </a:cubicBezTo>
                        <a:cubicBezTo>
                          <a:pt x="49" y="1573"/>
                          <a:pt x="80" y="1612"/>
                          <a:pt x="123" y="1628"/>
                        </a:cubicBezTo>
                        <a:cubicBezTo>
                          <a:pt x="195" y="2277"/>
                          <a:pt x="195" y="2277"/>
                          <a:pt x="195" y="2277"/>
                        </a:cubicBezTo>
                        <a:cubicBezTo>
                          <a:pt x="198" y="2305"/>
                          <a:pt x="222" y="2326"/>
                          <a:pt x="250" y="2326"/>
                        </a:cubicBezTo>
                        <a:cubicBezTo>
                          <a:pt x="363" y="2326"/>
                          <a:pt x="363" y="2326"/>
                          <a:pt x="363" y="2326"/>
                        </a:cubicBezTo>
                        <a:cubicBezTo>
                          <a:pt x="391" y="2326"/>
                          <a:pt x="415" y="2305"/>
                          <a:pt x="418" y="2277"/>
                        </a:cubicBezTo>
                        <a:cubicBezTo>
                          <a:pt x="490" y="1629"/>
                          <a:pt x="490" y="1629"/>
                          <a:pt x="490" y="1629"/>
                        </a:cubicBezTo>
                        <a:cubicBezTo>
                          <a:pt x="506" y="1624"/>
                          <a:pt x="522" y="1614"/>
                          <a:pt x="534" y="1602"/>
                        </a:cubicBezTo>
                        <a:cubicBezTo>
                          <a:pt x="529" y="1554"/>
                          <a:pt x="529" y="1554"/>
                          <a:pt x="529" y="1554"/>
                        </a:cubicBezTo>
                        <a:cubicBezTo>
                          <a:pt x="473" y="1515"/>
                          <a:pt x="436" y="1453"/>
                          <a:pt x="429" y="1384"/>
                        </a:cubicBezTo>
                        <a:cubicBezTo>
                          <a:pt x="388" y="1027"/>
                          <a:pt x="388" y="1027"/>
                          <a:pt x="388" y="1027"/>
                        </a:cubicBezTo>
                        <a:cubicBezTo>
                          <a:pt x="321" y="1110"/>
                          <a:pt x="321" y="1110"/>
                          <a:pt x="321" y="1110"/>
                        </a:cubicBezTo>
                        <a:cubicBezTo>
                          <a:pt x="315" y="1118"/>
                          <a:pt x="304" y="1119"/>
                          <a:pt x="297" y="1113"/>
                        </a:cubicBezTo>
                        <a:cubicBezTo>
                          <a:pt x="296" y="1112"/>
                          <a:pt x="295" y="1111"/>
                          <a:pt x="294" y="1110"/>
                        </a:cubicBezTo>
                        <a:cubicBezTo>
                          <a:pt x="206" y="1000"/>
                          <a:pt x="206" y="1000"/>
                          <a:pt x="206" y="1000"/>
                        </a:cubicBezTo>
                        <a:cubicBezTo>
                          <a:pt x="204" y="998"/>
                          <a:pt x="202" y="997"/>
                          <a:pt x="200" y="997"/>
                        </a:cubicBezTo>
                        <a:cubicBezTo>
                          <a:pt x="144" y="997"/>
                          <a:pt x="144" y="997"/>
                          <a:pt x="144" y="997"/>
                        </a:cubicBezTo>
                        <a:cubicBezTo>
                          <a:pt x="65" y="998"/>
                          <a:pt x="0" y="1063"/>
                          <a:pt x="1" y="1142"/>
                        </a:cubicBezTo>
                        <a:cubicBezTo>
                          <a:pt x="1" y="1147"/>
                          <a:pt x="1" y="1152"/>
                          <a:pt x="2" y="1157"/>
                        </a:cubicBezTo>
                        <a:close/>
                        <a:moveTo>
                          <a:pt x="136" y="766"/>
                        </a:moveTo>
                        <a:cubicBezTo>
                          <a:pt x="136" y="860"/>
                          <a:pt x="213" y="937"/>
                          <a:pt x="307" y="937"/>
                        </a:cubicBezTo>
                        <a:cubicBezTo>
                          <a:pt x="331" y="937"/>
                          <a:pt x="354" y="932"/>
                          <a:pt x="375" y="922"/>
                        </a:cubicBezTo>
                        <a:cubicBezTo>
                          <a:pt x="372" y="841"/>
                          <a:pt x="406" y="762"/>
                          <a:pt x="468" y="710"/>
                        </a:cubicBezTo>
                        <a:cubicBezTo>
                          <a:pt x="437" y="620"/>
                          <a:pt x="340" y="573"/>
                          <a:pt x="251" y="604"/>
                        </a:cubicBezTo>
                        <a:cubicBezTo>
                          <a:pt x="182" y="628"/>
                          <a:pt x="136" y="693"/>
                          <a:pt x="136" y="766"/>
                        </a:cubicBezTo>
                        <a:close/>
                        <a:moveTo>
                          <a:pt x="1526" y="997"/>
                        </a:moveTo>
                        <a:cubicBezTo>
                          <a:pt x="1470" y="997"/>
                          <a:pt x="1470" y="997"/>
                          <a:pt x="1470" y="997"/>
                        </a:cubicBezTo>
                        <a:cubicBezTo>
                          <a:pt x="1468" y="997"/>
                          <a:pt x="1466" y="998"/>
                          <a:pt x="1465" y="999"/>
                        </a:cubicBezTo>
                        <a:cubicBezTo>
                          <a:pt x="1376" y="1110"/>
                          <a:pt x="1376" y="1110"/>
                          <a:pt x="1376" y="1110"/>
                        </a:cubicBezTo>
                        <a:cubicBezTo>
                          <a:pt x="1370" y="1117"/>
                          <a:pt x="1359" y="1119"/>
                          <a:pt x="1351" y="1112"/>
                        </a:cubicBezTo>
                        <a:cubicBezTo>
                          <a:pt x="1350" y="1112"/>
                          <a:pt x="1350" y="1111"/>
                          <a:pt x="1349" y="1110"/>
                        </a:cubicBezTo>
                        <a:cubicBezTo>
                          <a:pt x="1284" y="1029"/>
                          <a:pt x="1284" y="1029"/>
                          <a:pt x="1284" y="1029"/>
                        </a:cubicBezTo>
                        <a:cubicBezTo>
                          <a:pt x="1244" y="1384"/>
                          <a:pt x="1244" y="1384"/>
                          <a:pt x="1244" y="1384"/>
                        </a:cubicBezTo>
                        <a:cubicBezTo>
                          <a:pt x="1236" y="1453"/>
                          <a:pt x="1198" y="1516"/>
                          <a:pt x="1140" y="1556"/>
                        </a:cubicBezTo>
                        <a:cubicBezTo>
                          <a:pt x="1135" y="1599"/>
                          <a:pt x="1135" y="1599"/>
                          <a:pt x="1135" y="1599"/>
                        </a:cubicBezTo>
                        <a:cubicBezTo>
                          <a:pt x="1148" y="1612"/>
                          <a:pt x="1163" y="1622"/>
                          <a:pt x="1180" y="1629"/>
                        </a:cubicBezTo>
                        <a:cubicBezTo>
                          <a:pt x="1251" y="2277"/>
                          <a:pt x="1251" y="2277"/>
                          <a:pt x="1251" y="2277"/>
                        </a:cubicBezTo>
                        <a:cubicBezTo>
                          <a:pt x="1255" y="2305"/>
                          <a:pt x="1279" y="2327"/>
                          <a:pt x="1307" y="2327"/>
                        </a:cubicBezTo>
                        <a:cubicBezTo>
                          <a:pt x="1418" y="2327"/>
                          <a:pt x="1418" y="2327"/>
                          <a:pt x="1418" y="2327"/>
                        </a:cubicBezTo>
                        <a:cubicBezTo>
                          <a:pt x="1447" y="2327"/>
                          <a:pt x="1471" y="2305"/>
                          <a:pt x="1474" y="2277"/>
                        </a:cubicBezTo>
                        <a:cubicBezTo>
                          <a:pt x="1546" y="1630"/>
                          <a:pt x="1546" y="1630"/>
                          <a:pt x="1546" y="1630"/>
                        </a:cubicBezTo>
                        <a:cubicBezTo>
                          <a:pt x="1591" y="1614"/>
                          <a:pt x="1623" y="1575"/>
                          <a:pt x="1628" y="1527"/>
                        </a:cubicBezTo>
                        <a:cubicBezTo>
                          <a:pt x="1668" y="1157"/>
                          <a:pt x="1668" y="1157"/>
                          <a:pt x="1668" y="1157"/>
                        </a:cubicBezTo>
                        <a:cubicBezTo>
                          <a:pt x="1677" y="1078"/>
                          <a:pt x="1621" y="1007"/>
                          <a:pt x="1541" y="998"/>
                        </a:cubicBezTo>
                        <a:cubicBezTo>
                          <a:pt x="1536" y="997"/>
                          <a:pt x="1531" y="997"/>
                          <a:pt x="1526" y="997"/>
                        </a:cubicBezTo>
                        <a:close/>
                        <a:moveTo>
                          <a:pt x="1364" y="595"/>
                        </a:moveTo>
                        <a:cubicBezTo>
                          <a:pt x="1291" y="595"/>
                          <a:pt x="1227" y="641"/>
                          <a:pt x="1203" y="710"/>
                        </a:cubicBezTo>
                        <a:cubicBezTo>
                          <a:pt x="1265" y="762"/>
                          <a:pt x="1299" y="841"/>
                          <a:pt x="1295" y="922"/>
                        </a:cubicBezTo>
                        <a:cubicBezTo>
                          <a:pt x="1317" y="932"/>
                          <a:pt x="1340" y="937"/>
                          <a:pt x="1364" y="937"/>
                        </a:cubicBezTo>
                        <a:cubicBezTo>
                          <a:pt x="1458" y="937"/>
                          <a:pt x="1534" y="860"/>
                          <a:pt x="1534" y="766"/>
                        </a:cubicBezTo>
                        <a:cubicBezTo>
                          <a:pt x="1534" y="672"/>
                          <a:pt x="1458" y="595"/>
                          <a:pt x="1364" y="595"/>
                        </a:cubicBezTo>
                        <a:close/>
                        <a:moveTo>
                          <a:pt x="1149" y="1373"/>
                        </a:moveTo>
                        <a:cubicBezTo>
                          <a:pt x="1199" y="931"/>
                          <a:pt x="1199" y="931"/>
                          <a:pt x="1199" y="931"/>
                        </a:cubicBezTo>
                        <a:cubicBezTo>
                          <a:pt x="1209" y="837"/>
                          <a:pt x="1141" y="752"/>
                          <a:pt x="1046" y="742"/>
                        </a:cubicBezTo>
                        <a:cubicBezTo>
                          <a:pt x="1040" y="741"/>
                          <a:pt x="1034" y="741"/>
                          <a:pt x="1028" y="741"/>
                        </a:cubicBezTo>
                        <a:cubicBezTo>
                          <a:pt x="962" y="741"/>
                          <a:pt x="962" y="741"/>
                          <a:pt x="962" y="741"/>
                        </a:cubicBezTo>
                        <a:cubicBezTo>
                          <a:pt x="959" y="741"/>
                          <a:pt x="957" y="742"/>
                          <a:pt x="955" y="744"/>
                        </a:cubicBezTo>
                        <a:cubicBezTo>
                          <a:pt x="850" y="876"/>
                          <a:pt x="850" y="876"/>
                          <a:pt x="850" y="876"/>
                        </a:cubicBezTo>
                        <a:cubicBezTo>
                          <a:pt x="843" y="885"/>
                          <a:pt x="829" y="886"/>
                          <a:pt x="820" y="879"/>
                        </a:cubicBezTo>
                        <a:cubicBezTo>
                          <a:pt x="819" y="878"/>
                          <a:pt x="818" y="877"/>
                          <a:pt x="817" y="876"/>
                        </a:cubicBezTo>
                        <a:cubicBezTo>
                          <a:pt x="712" y="744"/>
                          <a:pt x="712" y="744"/>
                          <a:pt x="712" y="744"/>
                        </a:cubicBezTo>
                        <a:cubicBezTo>
                          <a:pt x="710" y="742"/>
                          <a:pt x="708" y="741"/>
                          <a:pt x="705" y="741"/>
                        </a:cubicBezTo>
                        <a:cubicBezTo>
                          <a:pt x="642" y="741"/>
                          <a:pt x="642" y="741"/>
                          <a:pt x="642" y="741"/>
                        </a:cubicBezTo>
                        <a:cubicBezTo>
                          <a:pt x="547" y="741"/>
                          <a:pt x="469" y="818"/>
                          <a:pt x="469" y="913"/>
                        </a:cubicBezTo>
                        <a:cubicBezTo>
                          <a:pt x="469" y="919"/>
                          <a:pt x="470" y="925"/>
                          <a:pt x="470" y="931"/>
                        </a:cubicBezTo>
                        <a:cubicBezTo>
                          <a:pt x="521" y="1373"/>
                          <a:pt x="521" y="1373"/>
                          <a:pt x="521" y="1373"/>
                        </a:cubicBezTo>
                        <a:cubicBezTo>
                          <a:pt x="527" y="1428"/>
                          <a:pt x="564" y="1475"/>
                          <a:pt x="616" y="1494"/>
                        </a:cubicBezTo>
                        <a:cubicBezTo>
                          <a:pt x="700" y="2267"/>
                          <a:pt x="700" y="2267"/>
                          <a:pt x="700" y="2267"/>
                        </a:cubicBezTo>
                        <a:cubicBezTo>
                          <a:pt x="704" y="2301"/>
                          <a:pt x="733" y="2327"/>
                          <a:pt x="767" y="2327"/>
                        </a:cubicBezTo>
                        <a:cubicBezTo>
                          <a:pt x="900" y="2327"/>
                          <a:pt x="900" y="2327"/>
                          <a:pt x="900" y="2327"/>
                        </a:cubicBezTo>
                        <a:cubicBezTo>
                          <a:pt x="934" y="2327"/>
                          <a:pt x="963" y="2301"/>
                          <a:pt x="967" y="2267"/>
                        </a:cubicBezTo>
                        <a:cubicBezTo>
                          <a:pt x="1051" y="1495"/>
                          <a:pt x="1051" y="1495"/>
                          <a:pt x="1051" y="1495"/>
                        </a:cubicBezTo>
                        <a:cubicBezTo>
                          <a:pt x="1105" y="1477"/>
                          <a:pt x="1143" y="1429"/>
                          <a:pt x="1149" y="1373"/>
                        </a:cubicBezTo>
                        <a:close/>
                      </a:path>
                    </a:pathLst>
                  </a:custGeom>
                  <a:solidFill>
                    <a:srgbClr val="00B0F0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LDI SUED OT-Light" panose="02000606000000020004"/>
                    </a:endParaRPr>
                  </a:p>
                </p:txBody>
              </p: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530DE6D3-2806-43D4-8492-C20029FA7835}"/>
                    </a:ext>
                  </a:extLst>
                </p:cNvPr>
                <p:cNvGrpSpPr/>
                <p:nvPr/>
              </p:nvGrpSpPr>
              <p:grpSpPr>
                <a:xfrm>
                  <a:off x="3837322" y="2516753"/>
                  <a:ext cx="3126725" cy="1051226"/>
                  <a:chOff x="3837322" y="2516753"/>
                  <a:chExt cx="3126725" cy="1051226"/>
                </a:xfrm>
              </p:grpSpPr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91D85578-4F45-4978-BA78-9EFC599F85EA}"/>
                      </a:ext>
                    </a:extLst>
                  </p:cNvPr>
                  <p:cNvGrpSpPr/>
                  <p:nvPr/>
                </p:nvGrpSpPr>
                <p:grpSpPr>
                  <a:xfrm>
                    <a:off x="3837322" y="2516753"/>
                    <a:ext cx="3126725" cy="1051226"/>
                    <a:chOff x="3837322" y="2516753"/>
                    <a:chExt cx="3126725" cy="1051226"/>
                  </a:xfrm>
                </p:grpSpPr>
                <p:grpSp>
                  <p:nvGrpSpPr>
                    <p:cNvPr id="85" name="Group 84"/>
                    <p:cNvGrpSpPr/>
                    <p:nvPr/>
                  </p:nvGrpSpPr>
                  <p:grpSpPr>
                    <a:xfrm>
                      <a:off x="3837322" y="2516753"/>
                      <a:ext cx="1051228" cy="1051226"/>
                      <a:chOff x="4396042" y="1694796"/>
                      <a:chExt cx="989390" cy="989390"/>
                    </a:xfrm>
                  </p:grpSpPr>
                  <p:sp>
                    <p:nvSpPr>
                      <p:cNvPr id="86" name="Donut 85"/>
                      <p:cNvSpPr/>
                      <p:nvPr/>
                    </p:nvSpPr>
                    <p:spPr>
                      <a:xfrm flipH="1">
                        <a:off x="4396042" y="1694796"/>
                        <a:ext cx="989390" cy="989390"/>
                      </a:xfrm>
                      <a:prstGeom prst="donut">
                        <a:avLst>
                          <a:gd name="adj" fmla="val 10135"/>
                        </a:avLst>
                      </a:prstGeom>
                      <a:solidFill>
                        <a:srgbClr val="FF6319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LDI SUED OT-Light" panose="02000606000000020004"/>
                        </a:endParaRPr>
                      </a:p>
                    </p:txBody>
                  </p:sp>
                  <p:sp>
                    <p:nvSpPr>
                      <p:cNvPr id="87" name="Oval 86"/>
                      <p:cNvSpPr/>
                      <p:nvPr/>
                    </p:nvSpPr>
                    <p:spPr>
                      <a:xfrm flipH="1">
                        <a:off x="4550930" y="1849686"/>
                        <a:ext cx="679614" cy="679614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>
                            <a:lumMod val="95000"/>
                          </a:schemeClr>
                        </a:solidFill>
                      </a:ln>
                      <a:effectLst>
                        <a:outerShdw blurRad="508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LDI SUED OT-Light" panose="02000606000000020004"/>
                        </a:endParaRPr>
                      </a:p>
                    </p:txBody>
                  </p:sp>
                </p:grpSp>
                <p:sp>
                  <p:nvSpPr>
                    <p:cNvPr id="29" name="TextBox 28"/>
                    <p:cNvSpPr txBox="1"/>
                    <p:nvPr/>
                  </p:nvSpPr>
                  <p:spPr>
                    <a:xfrm flipH="1">
                      <a:off x="4925513" y="2842308"/>
                      <a:ext cx="203853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91440" tIns="45720" rIns="91440" bIns="45720" rtlCol="0" anchor="ctr">
                      <a:spAutoFit/>
                    </a:bodyPr>
                    <a:lstStyle/>
                    <a:p>
                      <a:pPr marL="0" marR="0" lvl="0" indent="0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ALDI SUED OT-Light" panose="02000606000000020004"/>
                          <a:cs typeface="Arial"/>
                        </a:rPr>
                        <a:t>Competition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LDI SUED OT-Light" panose="02000606000000020004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28" name="Group 17"/>
                  <p:cNvGrpSpPr>
                    <a:grpSpLocks noChangeAspect="1"/>
                  </p:cNvGrpSpPr>
                  <p:nvPr/>
                </p:nvGrpSpPr>
                <p:grpSpPr bwMode="auto">
                  <a:xfrm flipH="1">
                    <a:off x="4142187" y="2790811"/>
                    <a:ext cx="441501" cy="402017"/>
                    <a:chOff x="1822" y="3302"/>
                    <a:chExt cx="1666" cy="1517"/>
                  </a:xfrm>
                  <a:solidFill>
                    <a:srgbClr val="FF6319"/>
                  </a:solidFill>
                </p:grpSpPr>
                <p:sp>
                  <p:nvSpPr>
                    <p:cNvPr id="30" name="Oval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31" y="3302"/>
                      <a:ext cx="260" cy="261"/>
                    </a:xfrm>
                    <a:prstGeom prst="ellipse">
                      <a:avLst/>
                    </a:pr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31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2436" y="3571"/>
                      <a:ext cx="446" cy="365"/>
                    </a:xfrm>
                    <a:custGeom>
                      <a:avLst/>
                      <a:gdLst>
                        <a:gd name="T0" fmla="*/ 89 w 629"/>
                        <a:gd name="T1" fmla="*/ 478 h 514"/>
                        <a:gd name="T2" fmla="*/ 317 w 629"/>
                        <a:gd name="T3" fmla="*/ 514 h 514"/>
                        <a:gd name="T4" fmla="*/ 546 w 629"/>
                        <a:gd name="T5" fmla="*/ 478 h 514"/>
                        <a:gd name="T6" fmla="*/ 610 w 629"/>
                        <a:gd name="T7" fmla="*/ 393 h 514"/>
                        <a:gd name="T8" fmla="*/ 624 w 629"/>
                        <a:gd name="T9" fmla="*/ 88 h 514"/>
                        <a:gd name="T10" fmla="*/ 546 w 629"/>
                        <a:gd name="T11" fmla="*/ 0 h 514"/>
                        <a:gd name="T12" fmla="*/ 462 w 629"/>
                        <a:gd name="T13" fmla="*/ 0 h 514"/>
                        <a:gd name="T14" fmla="*/ 431 w 629"/>
                        <a:gd name="T15" fmla="*/ 24 h 514"/>
                        <a:gd name="T16" fmla="*/ 350 w 629"/>
                        <a:gd name="T17" fmla="*/ 381 h 514"/>
                        <a:gd name="T18" fmla="*/ 339 w 629"/>
                        <a:gd name="T19" fmla="*/ 88 h 514"/>
                        <a:gd name="T20" fmla="*/ 360 w 629"/>
                        <a:gd name="T21" fmla="*/ 59 h 514"/>
                        <a:gd name="T22" fmla="*/ 360 w 629"/>
                        <a:gd name="T23" fmla="*/ 45 h 514"/>
                        <a:gd name="T24" fmla="*/ 329 w 629"/>
                        <a:gd name="T25" fmla="*/ 14 h 514"/>
                        <a:gd name="T26" fmla="*/ 300 w 629"/>
                        <a:gd name="T27" fmla="*/ 14 h 514"/>
                        <a:gd name="T28" fmla="*/ 270 w 629"/>
                        <a:gd name="T29" fmla="*/ 45 h 514"/>
                        <a:gd name="T30" fmla="*/ 270 w 629"/>
                        <a:gd name="T31" fmla="*/ 59 h 514"/>
                        <a:gd name="T32" fmla="*/ 291 w 629"/>
                        <a:gd name="T33" fmla="*/ 88 h 514"/>
                        <a:gd name="T34" fmla="*/ 279 w 629"/>
                        <a:gd name="T35" fmla="*/ 381 h 514"/>
                        <a:gd name="T36" fmla="*/ 198 w 629"/>
                        <a:gd name="T37" fmla="*/ 24 h 514"/>
                        <a:gd name="T38" fmla="*/ 167 w 629"/>
                        <a:gd name="T39" fmla="*/ 0 h 514"/>
                        <a:gd name="T40" fmla="*/ 84 w 629"/>
                        <a:gd name="T41" fmla="*/ 0 h 514"/>
                        <a:gd name="T42" fmla="*/ 5 w 629"/>
                        <a:gd name="T43" fmla="*/ 88 h 514"/>
                        <a:gd name="T44" fmla="*/ 20 w 629"/>
                        <a:gd name="T45" fmla="*/ 393 h 514"/>
                        <a:gd name="T46" fmla="*/ 89 w 629"/>
                        <a:gd name="T47" fmla="*/ 478 h 5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629" h="514">
                          <a:moveTo>
                            <a:pt x="89" y="478"/>
                          </a:moveTo>
                          <a:cubicBezTo>
                            <a:pt x="160" y="502"/>
                            <a:pt x="236" y="514"/>
                            <a:pt x="317" y="514"/>
                          </a:cubicBezTo>
                          <a:cubicBezTo>
                            <a:pt x="398" y="514"/>
                            <a:pt x="474" y="502"/>
                            <a:pt x="546" y="478"/>
                          </a:cubicBezTo>
                          <a:cubicBezTo>
                            <a:pt x="584" y="467"/>
                            <a:pt x="610" y="433"/>
                            <a:pt x="610" y="393"/>
                          </a:cubicBezTo>
                          <a:cubicBezTo>
                            <a:pt x="624" y="88"/>
                            <a:pt x="624" y="88"/>
                            <a:pt x="624" y="88"/>
                          </a:cubicBezTo>
                          <a:cubicBezTo>
                            <a:pt x="629" y="40"/>
                            <a:pt x="591" y="0"/>
                            <a:pt x="546" y="0"/>
                          </a:cubicBezTo>
                          <a:cubicBezTo>
                            <a:pt x="462" y="0"/>
                            <a:pt x="462" y="0"/>
                            <a:pt x="462" y="0"/>
                          </a:cubicBezTo>
                          <a:cubicBezTo>
                            <a:pt x="448" y="0"/>
                            <a:pt x="436" y="9"/>
                            <a:pt x="431" y="24"/>
                          </a:cubicBezTo>
                          <a:cubicBezTo>
                            <a:pt x="350" y="381"/>
                            <a:pt x="350" y="381"/>
                            <a:pt x="350" y="381"/>
                          </a:cubicBezTo>
                          <a:cubicBezTo>
                            <a:pt x="339" y="88"/>
                            <a:pt x="339" y="88"/>
                            <a:pt x="339" y="88"/>
                          </a:cubicBezTo>
                          <a:cubicBezTo>
                            <a:pt x="350" y="83"/>
                            <a:pt x="360" y="74"/>
                            <a:pt x="360" y="59"/>
                          </a:cubicBezTo>
                          <a:cubicBezTo>
                            <a:pt x="360" y="45"/>
                            <a:pt x="360" y="45"/>
                            <a:pt x="360" y="45"/>
                          </a:cubicBezTo>
                          <a:cubicBezTo>
                            <a:pt x="360" y="28"/>
                            <a:pt x="346" y="14"/>
                            <a:pt x="329" y="14"/>
                          </a:cubicBezTo>
                          <a:cubicBezTo>
                            <a:pt x="300" y="14"/>
                            <a:pt x="300" y="14"/>
                            <a:pt x="300" y="14"/>
                          </a:cubicBezTo>
                          <a:cubicBezTo>
                            <a:pt x="284" y="14"/>
                            <a:pt x="270" y="28"/>
                            <a:pt x="270" y="45"/>
                          </a:cubicBezTo>
                          <a:cubicBezTo>
                            <a:pt x="270" y="59"/>
                            <a:pt x="270" y="59"/>
                            <a:pt x="270" y="59"/>
                          </a:cubicBezTo>
                          <a:cubicBezTo>
                            <a:pt x="270" y="74"/>
                            <a:pt x="279" y="83"/>
                            <a:pt x="291" y="88"/>
                          </a:cubicBezTo>
                          <a:cubicBezTo>
                            <a:pt x="279" y="381"/>
                            <a:pt x="279" y="381"/>
                            <a:pt x="279" y="381"/>
                          </a:cubicBezTo>
                          <a:cubicBezTo>
                            <a:pt x="198" y="24"/>
                            <a:pt x="198" y="24"/>
                            <a:pt x="198" y="24"/>
                          </a:cubicBezTo>
                          <a:cubicBezTo>
                            <a:pt x="196" y="9"/>
                            <a:pt x="181" y="0"/>
                            <a:pt x="167" y="0"/>
                          </a:cubicBezTo>
                          <a:cubicBezTo>
                            <a:pt x="84" y="0"/>
                            <a:pt x="84" y="0"/>
                            <a:pt x="84" y="0"/>
                          </a:cubicBezTo>
                          <a:cubicBezTo>
                            <a:pt x="36" y="0"/>
                            <a:pt x="0" y="40"/>
                            <a:pt x="5" y="88"/>
                          </a:cubicBezTo>
                          <a:cubicBezTo>
                            <a:pt x="20" y="393"/>
                            <a:pt x="20" y="393"/>
                            <a:pt x="20" y="393"/>
                          </a:cubicBezTo>
                          <a:cubicBezTo>
                            <a:pt x="24" y="433"/>
                            <a:pt x="50" y="467"/>
                            <a:pt x="89" y="478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32" name="Oval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16" y="4184"/>
                      <a:ext cx="261" cy="260"/>
                    </a:xfrm>
                    <a:prstGeom prst="ellipse">
                      <a:avLst/>
                    </a:pr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33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1822" y="4454"/>
                      <a:ext cx="447" cy="365"/>
                    </a:xfrm>
                    <a:custGeom>
                      <a:avLst/>
                      <a:gdLst>
                        <a:gd name="T0" fmla="*/ 545 w 629"/>
                        <a:gd name="T1" fmla="*/ 0 h 514"/>
                        <a:gd name="T2" fmla="*/ 462 w 629"/>
                        <a:gd name="T3" fmla="*/ 0 h 514"/>
                        <a:gd name="T4" fmla="*/ 431 w 629"/>
                        <a:gd name="T5" fmla="*/ 24 h 514"/>
                        <a:gd name="T6" fmla="*/ 350 w 629"/>
                        <a:gd name="T7" fmla="*/ 381 h 514"/>
                        <a:gd name="T8" fmla="*/ 338 w 629"/>
                        <a:gd name="T9" fmla="*/ 88 h 514"/>
                        <a:gd name="T10" fmla="*/ 360 w 629"/>
                        <a:gd name="T11" fmla="*/ 60 h 514"/>
                        <a:gd name="T12" fmla="*/ 360 w 629"/>
                        <a:gd name="T13" fmla="*/ 45 h 514"/>
                        <a:gd name="T14" fmla="*/ 329 w 629"/>
                        <a:gd name="T15" fmla="*/ 14 h 514"/>
                        <a:gd name="T16" fmla="*/ 300 w 629"/>
                        <a:gd name="T17" fmla="*/ 14 h 514"/>
                        <a:gd name="T18" fmla="*/ 269 w 629"/>
                        <a:gd name="T19" fmla="*/ 45 h 514"/>
                        <a:gd name="T20" fmla="*/ 269 w 629"/>
                        <a:gd name="T21" fmla="*/ 60 h 514"/>
                        <a:gd name="T22" fmla="*/ 291 w 629"/>
                        <a:gd name="T23" fmla="*/ 88 h 514"/>
                        <a:gd name="T24" fmla="*/ 279 w 629"/>
                        <a:gd name="T25" fmla="*/ 381 h 514"/>
                        <a:gd name="T26" fmla="*/ 198 w 629"/>
                        <a:gd name="T27" fmla="*/ 24 h 514"/>
                        <a:gd name="T28" fmla="*/ 167 w 629"/>
                        <a:gd name="T29" fmla="*/ 0 h 514"/>
                        <a:gd name="T30" fmla="*/ 83 w 629"/>
                        <a:gd name="T31" fmla="*/ 0 h 514"/>
                        <a:gd name="T32" fmla="*/ 5 w 629"/>
                        <a:gd name="T33" fmla="*/ 88 h 514"/>
                        <a:gd name="T34" fmla="*/ 19 w 629"/>
                        <a:gd name="T35" fmla="*/ 393 h 514"/>
                        <a:gd name="T36" fmla="*/ 83 w 629"/>
                        <a:gd name="T37" fmla="*/ 479 h 514"/>
                        <a:gd name="T38" fmla="*/ 312 w 629"/>
                        <a:gd name="T39" fmla="*/ 514 h 514"/>
                        <a:gd name="T40" fmla="*/ 541 w 629"/>
                        <a:gd name="T41" fmla="*/ 479 h 514"/>
                        <a:gd name="T42" fmla="*/ 605 w 629"/>
                        <a:gd name="T43" fmla="*/ 393 h 514"/>
                        <a:gd name="T44" fmla="*/ 619 w 629"/>
                        <a:gd name="T45" fmla="*/ 88 h 514"/>
                        <a:gd name="T46" fmla="*/ 545 w 629"/>
                        <a:gd name="T47" fmla="*/ 0 h 5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629" h="514">
                          <a:moveTo>
                            <a:pt x="545" y="0"/>
                          </a:moveTo>
                          <a:cubicBezTo>
                            <a:pt x="462" y="0"/>
                            <a:pt x="462" y="0"/>
                            <a:pt x="462" y="0"/>
                          </a:cubicBezTo>
                          <a:cubicBezTo>
                            <a:pt x="448" y="0"/>
                            <a:pt x="436" y="10"/>
                            <a:pt x="431" y="24"/>
                          </a:cubicBezTo>
                          <a:cubicBezTo>
                            <a:pt x="350" y="381"/>
                            <a:pt x="350" y="381"/>
                            <a:pt x="350" y="381"/>
                          </a:cubicBezTo>
                          <a:cubicBezTo>
                            <a:pt x="338" y="88"/>
                            <a:pt x="338" y="88"/>
                            <a:pt x="338" y="88"/>
                          </a:cubicBezTo>
                          <a:cubicBezTo>
                            <a:pt x="350" y="84"/>
                            <a:pt x="360" y="74"/>
                            <a:pt x="360" y="60"/>
                          </a:cubicBezTo>
                          <a:cubicBezTo>
                            <a:pt x="360" y="45"/>
                            <a:pt x="360" y="45"/>
                            <a:pt x="360" y="45"/>
                          </a:cubicBezTo>
                          <a:cubicBezTo>
                            <a:pt x="360" y="29"/>
                            <a:pt x="345" y="14"/>
                            <a:pt x="329" y="14"/>
                          </a:cubicBezTo>
                          <a:cubicBezTo>
                            <a:pt x="300" y="14"/>
                            <a:pt x="300" y="14"/>
                            <a:pt x="300" y="14"/>
                          </a:cubicBezTo>
                          <a:cubicBezTo>
                            <a:pt x="283" y="14"/>
                            <a:pt x="269" y="29"/>
                            <a:pt x="269" y="45"/>
                          </a:cubicBezTo>
                          <a:cubicBezTo>
                            <a:pt x="269" y="60"/>
                            <a:pt x="269" y="60"/>
                            <a:pt x="269" y="60"/>
                          </a:cubicBezTo>
                          <a:cubicBezTo>
                            <a:pt x="269" y="74"/>
                            <a:pt x="279" y="84"/>
                            <a:pt x="291" y="88"/>
                          </a:cubicBezTo>
                          <a:cubicBezTo>
                            <a:pt x="279" y="381"/>
                            <a:pt x="279" y="381"/>
                            <a:pt x="279" y="381"/>
                          </a:cubicBezTo>
                          <a:cubicBezTo>
                            <a:pt x="198" y="24"/>
                            <a:pt x="198" y="24"/>
                            <a:pt x="198" y="24"/>
                          </a:cubicBezTo>
                          <a:cubicBezTo>
                            <a:pt x="195" y="10"/>
                            <a:pt x="181" y="0"/>
                            <a:pt x="167" y="0"/>
                          </a:cubicBezTo>
                          <a:cubicBezTo>
                            <a:pt x="83" y="0"/>
                            <a:pt x="83" y="0"/>
                            <a:pt x="83" y="0"/>
                          </a:cubicBezTo>
                          <a:cubicBezTo>
                            <a:pt x="36" y="0"/>
                            <a:pt x="0" y="41"/>
                            <a:pt x="5" y="88"/>
                          </a:cubicBezTo>
                          <a:cubicBezTo>
                            <a:pt x="19" y="393"/>
                            <a:pt x="19" y="393"/>
                            <a:pt x="19" y="393"/>
                          </a:cubicBezTo>
                          <a:cubicBezTo>
                            <a:pt x="22" y="434"/>
                            <a:pt x="48" y="467"/>
                            <a:pt x="83" y="479"/>
                          </a:cubicBezTo>
                          <a:cubicBezTo>
                            <a:pt x="155" y="503"/>
                            <a:pt x="231" y="514"/>
                            <a:pt x="312" y="514"/>
                          </a:cubicBezTo>
                          <a:cubicBezTo>
                            <a:pt x="393" y="514"/>
                            <a:pt x="469" y="503"/>
                            <a:pt x="541" y="479"/>
                          </a:cubicBezTo>
                          <a:cubicBezTo>
                            <a:pt x="579" y="467"/>
                            <a:pt x="605" y="434"/>
                            <a:pt x="605" y="393"/>
                          </a:cubicBezTo>
                          <a:cubicBezTo>
                            <a:pt x="619" y="88"/>
                            <a:pt x="619" y="88"/>
                            <a:pt x="619" y="88"/>
                          </a:cubicBezTo>
                          <a:cubicBezTo>
                            <a:pt x="629" y="43"/>
                            <a:pt x="593" y="0"/>
                            <a:pt x="545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34" name="Oval 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35" y="4184"/>
                      <a:ext cx="260" cy="260"/>
                    </a:xfrm>
                    <a:prstGeom prst="ellipse">
                      <a:avLst/>
                    </a:pr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35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3040" y="4454"/>
                      <a:ext cx="448" cy="365"/>
                    </a:xfrm>
                    <a:custGeom>
                      <a:avLst/>
                      <a:gdLst>
                        <a:gd name="T0" fmla="*/ 545 w 631"/>
                        <a:gd name="T1" fmla="*/ 0 h 514"/>
                        <a:gd name="T2" fmla="*/ 461 w 631"/>
                        <a:gd name="T3" fmla="*/ 0 h 514"/>
                        <a:gd name="T4" fmla="*/ 430 w 631"/>
                        <a:gd name="T5" fmla="*/ 24 h 514"/>
                        <a:gd name="T6" fmla="*/ 350 w 631"/>
                        <a:gd name="T7" fmla="*/ 381 h 514"/>
                        <a:gd name="T8" fmla="*/ 338 w 631"/>
                        <a:gd name="T9" fmla="*/ 88 h 514"/>
                        <a:gd name="T10" fmla="*/ 359 w 631"/>
                        <a:gd name="T11" fmla="*/ 60 h 514"/>
                        <a:gd name="T12" fmla="*/ 359 w 631"/>
                        <a:gd name="T13" fmla="*/ 45 h 514"/>
                        <a:gd name="T14" fmla="*/ 328 w 631"/>
                        <a:gd name="T15" fmla="*/ 14 h 514"/>
                        <a:gd name="T16" fmla="*/ 300 w 631"/>
                        <a:gd name="T17" fmla="*/ 14 h 514"/>
                        <a:gd name="T18" fmla="*/ 269 w 631"/>
                        <a:gd name="T19" fmla="*/ 45 h 514"/>
                        <a:gd name="T20" fmla="*/ 269 w 631"/>
                        <a:gd name="T21" fmla="*/ 60 h 514"/>
                        <a:gd name="T22" fmla="*/ 290 w 631"/>
                        <a:gd name="T23" fmla="*/ 88 h 514"/>
                        <a:gd name="T24" fmla="*/ 278 w 631"/>
                        <a:gd name="T25" fmla="*/ 381 h 514"/>
                        <a:gd name="T26" fmla="*/ 197 w 631"/>
                        <a:gd name="T27" fmla="*/ 24 h 514"/>
                        <a:gd name="T28" fmla="*/ 166 w 631"/>
                        <a:gd name="T29" fmla="*/ 0 h 514"/>
                        <a:gd name="T30" fmla="*/ 83 w 631"/>
                        <a:gd name="T31" fmla="*/ 0 h 514"/>
                        <a:gd name="T32" fmla="*/ 4 w 631"/>
                        <a:gd name="T33" fmla="*/ 88 h 514"/>
                        <a:gd name="T34" fmla="*/ 19 w 631"/>
                        <a:gd name="T35" fmla="*/ 393 h 514"/>
                        <a:gd name="T36" fmla="*/ 83 w 631"/>
                        <a:gd name="T37" fmla="*/ 479 h 514"/>
                        <a:gd name="T38" fmla="*/ 311 w 631"/>
                        <a:gd name="T39" fmla="*/ 514 h 514"/>
                        <a:gd name="T40" fmla="*/ 540 w 631"/>
                        <a:gd name="T41" fmla="*/ 479 h 514"/>
                        <a:gd name="T42" fmla="*/ 604 w 631"/>
                        <a:gd name="T43" fmla="*/ 393 h 514"/>
                        <a:gd name="T44" fmla="*/ 619 w 631"/>
                        <a:gd name="T45" fmla="*/ 88 h 514"/>
                        <a:gd name="T46" fmla="*/ 545 w 631"/>
                        <a:gd name="T47" fmla="*/ 0 h 5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631" h="514">
                          <a:moveTo>
                            <a:pt x="545" y="0"/>
                          </a:moveTo>
                          <a:cubicBezTo>
                            <a:pt x="461" y="0"/>
                            <a:pt x="461" y="0"/>
                            <a:pt x="461" y="0"/>
                          </a:cubicBezTo>
                          <a:cubicBezTo>
                            <a:pt x="447" y="0"/>
                            <a:pt x="435" y="10"/>
                            <a:pt x="430" y="24"/>
                          </a:cubicBezTo>
                          <a:cubicBezTo>
                            <a:pt x="350" y="381"/>
                            <a:pt x="350" y="381"/>
                            <a:pt x="350" y="381"/>
                          </a:cubicBezTo>
                          <a:cubicBezTo>
                            <a:pt x="338" y="88"/>
                            <a:pt x="338" y="88"/>
                            <a:pt x="338" y="88"/>
                          </a:cubicBezTo>
                          <a:cubicBezTo>
                            <a:pt x="350" y="84"/>
                            <a:pt x="359" y="74"/>
                            <a:pt x="359" y="60"/>
                          </a:cubicBezTo>
                          <a:cubicBezTo>
                            <a:pt x="359" y="45"/>
                            <a:pt x="359" y="45"/>
                            <a:pt x="359" y="45"/>
                          </a:cubicBezTo>
                          <a:cubicBezTo>
                            <a:pt x="359" y="29"/>
                            <a:pt x="345" y="14"/>
                            <a:pt x="328" y="14"/>
                          </a:cubicBezTo>
                          <a:cubicBezTo>
                            <a:pt x="300" y="14"/>
                            <a:pt x="300" y="14"/>
                            <a:pt x="300" y="14"/>
                          </a:cubicBezTo>
                          <a:cubicBezTo>
                            <a:pt x="283" y="14"/>
                            <a:pt x="269" y="29"/>
                            <a:pt x="269" y="45"/>
                          </a:cubicBezTo>
                          <a:cubicBezTo>
                            <a:pt x="269" y="60"/>
                            <a:pt x="269" y="60"/>
                            <a:pt x="269" y="60"/>
                          </a:cubicBezTo>
                          <a:cubicBezTo>
                            <a:pt x="269" y="74"/>
                            <a:pt x="278" y="84"/>
                            <a:pt x="290" y="88"/>
                          </a:cubicBezTo>
                          <a:cubicBezTo>
                            <a:pt x="278" y="381"/>
                            <a:pt x="278" y="381"/>
                            <a:pt x="278" y="381"/>
                          </a:cubicBezTo>
                          <a:cubicBezTo>
                            <a:pt x="197" y="24"/>
                            <a:pt x="197" y="24"/>
                            <a:pt x="197" y="24"/>
                          </a:cubicBezTo>
                          <a:cubicBezTo>
                            <a:pt x="195" y="10"/>
                            <a:pt x="180" y="0"/>
                            <a:pt x="166" y="0"/>
                          </a:cubicBezTo>
                          <a:cubicBezTo>
                            <a:pt x="83" y="0"/>
                            <a:pt x="83" y="0"/>
                            <a:pt x="83" y="0"/>
                          </a:cubicBezTo>
                          <a:cubicBezTo>
                            <a:pt x="35" y="0"/>
                            <a:pt x="0" y="41"/>
                            <a:pt x="4" y="88"/>
                          </a:cubicBezTo>
                          <a:cubicBezTo>
                            <a:pt x="19" y="393"/>
                            <a:pt x="19" y="393"/>
                            <a:pt x="19" y="393"/>
                          </a:cubicBezTo>
                          <a:cubicBezTo>
                            <a:pt x="21" y="434"/>
                            <a:pt x="47" y="467"/>
                            <a:pt x="83" y="479"/>
                          </a:cubicBezTo>
                          <a:cubicBezTo>
                            <a:pt x="154" y="503"/>
                            <a:pt x="230" y="514"/>
                            <a:pt x="311" y="514"/>
                          </a:cubicBezTo>
                          <a:cubicBezTo>
                            <a:pt x="392" y="514"/>
                            <a:pt x="469" y="503"/>
                            <a:pt x="540" y="479"/>
                          </a:cubicBezTo>
                          <a:cubicBezTo>
                            <a:pt x="578" y="467"/>
                            <a:pt x="604" y="434"/>
                            <a:pt x="604" y="393"/>
                          </a:cubicBezTo>
                          <a:cubicBezTo>
                            <a:pt x="619" y="88"/>
                            <a:pt x="619" y="88"/>
                            <a:pt x="619" y="88"/>
                          </a:cubicBezTo>
                          <a:cubicBezTo>
                            <a:pt x="631" y="43"/>
                            <a:pt x="592" y="0"/>
                            <a:pt x="545" y="0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  <p:sp>
                  <p:nvSpPr>
                    <p:cNvPr id="36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2350" y="4009"/>
                      <a:ext cx="622" cy="538"/>
                    </a:xfrm>
                    <a:custGeom>
                      <a:avLst/>
                      <a:gdLst>
                        <a:gd name="T0" fmla="*/ 836 w 876"/>
                        <a:gd name="T1" fmla="*/ 642 h 759"/>
                        <a:gd name="T2" fmla="*/ 500 w 876"/>
                        <a:gd name="T3" fmla="*/ 450 h 759"/>
                        <a:gd name="T4" fmla="*/ 500 w 876"/>
                        <a:gd name="T5" fmla="*/ 61 h 759"/>
                        <a:gd name="T6" fmla="*/ 438 w 876"/>
                        <a:gd name="T7" fmla="*/ 0 h 759"/>
                        <a:gd name="T8" fmla="*/ 376 w 876"/>
                        <a:gd name="T9" fmla="*/ 61 h 759"/>
                        <a:gd name="T10" fmla="*/ 376 w 876"/>
                        <a:gd name="T11" fmla="*/ 450 h 759"/>
                        <a:gd name="T12" fmla="*/ 40 w 876"/>
                        <a:gd name="T13" fmla="*/ 642 h 759"/>
                        <a:gd name="T14" fmla="*/ 17 w 876"/>
                        <a:gd name="T15" fmla="*/ 728 h 759"/>
                        <a:gd name="T16" fmla="*/ 71 w 876"/>
                        <a:gd name="T17" fmla="*/ 759 h 759"/>
                        <a:gd name="T18" fmla="*/ 102 w 876"/>
                        <a:gd name="T19" fmla="*/ 750 h 759"/>
                        <a:gd name="T20" fmla="*/ 438 w 876"/>
                        <a:gd name="T21" fmla="*/ 557 h 759"/>
                        <a:gd name="T22" fmla="*/ 774 w 876"/>
                        <a:gd name="T23" fmla="*/ 750 h 759"/>
                        <a:gd name="T24" fmla="*/ 805 w 876"/>
                        <a:gd name="T25" fmla="*/ 759 h 759"/>
                        <a:gd name="T26" fmla="*/ 860 w 876"/>
                        <a:gd name="T27" fmla="*/ 728 h 759"/>
                        <a:gd name="T28" fmla="*/ 836 w 876"/>
                        <a:gd name="T29" fmla="*/ 642 h 7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876" h="759">
                          <a:moveTo>
                            <a:pt x="836" y="642"/>
                          </a:moveTo>
                          <a:cubicBezTo>
                            <a:pt x="500" y="450"/>
                            <a:pt x="500" y="450"/>
                            <a:pt x="500" y="450"/>
                          </a:cubicBezTo>
                          <a:cubicBezTo>
                            <a:pt x="500" y="61"/>
                            <a:pt x="500" y="61"/>
                            <a:pt x="500" y="61"/>
                          </a:cubicBezTo>
                          <a:cubicBezTo>
                            <a:pt x="500" y="28"/>
                            <a:pt x="471" y="0"/>
                            <a:pt x="438" y="0"/>
                          </a:cubicBezTo>
                          <a:cubicBezTo>
                            <a:pt x="405" y="0"/>
                            <a:pt x="376" y="28"/>
                            <a:pt x="376" y="61"/>
                          </a:cubicBezTo>
                          <a:cubicBezTo>
                            <a:pt x="376" y="450"/>
                            <a:pt x="376" y="450"/>
                            <a:pt x="376" y="450"/>
                          </a:cubicBezTo>
                          <a:cubicBezTo>
                            <a:pt x="40" y="642"/>
                            <a:pt x="40" y="642"/>
                            <a:pt x="40" y="642"/>
                          </a:cubicBezTo>
                          <a:cubicBezTo>
                            <a:pt x="12" y="659"/>
                            <a:pt x="0" y="697"/>
                            <a:pt x="17" y="728"/>
                          </a:cubicBezTo>
                          <a:cubicBezTo>
                            <a:pt x="29" y="747"/>
                            <a:pt x="50" y="759"/>
                            <a:pt x="71" y="759"/>
                          </a:cubicBezTo>
                          <a:cubicBezTo>
                            <a:pt x="81" y="759"/>
                            <a:pt x="93" y="757"/>
                            <a:pt x="102" y="750"/>
                          </a:cubicBezTo>
                          <a:cubicBezTo>
                            <a:pt x="438" y="557"/>
                            <a:pt x="438" y="557"/>
                            <a:pt x="438" y="557"/>
                          </a:cubicBezTo>
                          <a:cubicBezTo>
                            <a:pt x="774" y="750"/>
                            <a:pt x="774" y="750"/>
                            <a:pt x="774" y="750"/>
                          </a:cubicBezTo>
                          <a:cubicBezTo>
                            <a:pt x="783" y="754"/>
                            <a:pt x="795" y="759"/>
                            <a:pt x="805" y="759"/>
                          </a:cubicBezTo>
                          <a:cubicBezTo>
                            <a:pt x="826" y="759"/>
                            <a:pt x="848" y="747"/>
                            <a:pt x="860" y="728"/>
                          </a:cubicBezTo>
                          <a:cubicBezTo>
                            <a:pt x="876" y="697"/>
                            <a:pt x="867" y="659"/>
                            <a:pt x="836" y="642"/>
                          </a:cubicBez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LDI SUED OT-Light" panose="02000606000000020004"/>
                      </a:endParaRPr>
                    </a:p>
                  </p:txBody>
                </p:sp>
              </p:grpSp>
            </p:grp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DBE52895-FF10-47EA-8567-733022AE2297}"/>
                  </a:ext>
                </a:extLst>
              </p:cNvPr>
              <p:cNvGrpSpPr/>
              <p:nvPr/>
            </p:nvGrpSpPr>
            <p:grpSpPr>
              <a:xfrm>
                <a:off x="914400" y="2575767"/>
                <a:ext cx="2407426" cy="2407426"/>
                <a:chOff x="914400" y="2575767"/>
                <a:chExt cx="2407426" cy="2407426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 flipH="1">
                  <a:off x="914400" y="2575767"/>
                  <a:ext cx="2407426" cy="2407426"/>
                  <a:chOff x="4396042" y="1286485"/>
                  <a:chExt cx="989390" cy="989390"/>
                </a:xfrm>
              </p:grpSpPr>
              <p:sp>
                <p:nvSpPr>
                  <p:cNvPr id="70" name="Donut 69"/>
                  <p:cNvSpPr/>
                  <p:nvPr/>
                </p:nvSpPr>
                <p:spPr>
                  <a:xfrm flipH="1">
                    <a:off x="4396042" y="1286485"/>
                    <a:ext cx="989390" cy="989390"/>
                  </a:xfrm>
                  <a:prstGeom prst="donut">
                    <a:avLst>
                      <a:gd name="adj" fmla="val 10135"/>
                    </a:avLst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LDI SUED OT-Light" panose="02000606000000020004"/>
                    </a:endParaRPr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 flipH="1">
                    <a:off x="4550930" y="1441373"/>
                    <a:ext cx="679614" cy="67961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50800" dist="508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LDI SUED OT-Light" panose="02000606000000020004"/>
                    </a:endParaRPr>
                  </a:p>
                </p:txBody>
              </p:sp>
            </p:grpSp>
            <p:sp>
              <p:nvSpPr>
                <p:cNvPr id="19" name="TextBox 18"/>
                <p:cNvSpPr txBox="1"/>
                <p:nvPr/>
              </p:nvSpPr>
              <p:spPr>
                <a:xfrm flipH="1">
                  <a:off x="1384339" y="3362944"/>
                  <a:ext cx="1467548" cy="83307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LDI SUED OT-Light" panose="02000606000000020004"/>
                      <a:cs typeface="Arial" panose="020B0604020202020204" pitchFamily="34" charset="0"/>
                    </a:rPr>
                    <a:t>Overall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LDI SUED OT-Light" panose="02000606000000020004"/>
                      <a:cs typeface="Arial" panose="020B0604020202020204" pitchFamily="34" charset="0"/>
                    </a:rPr>
                    <a:t>Insights</a:t>
                  </a:r>
                </a:p>
              </p:txBody>
            </p:sp>
          </p:grpSp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C2DD2C2-1E4C-A104-FE16-280B32140D98}"/>
              </a:ext>
            </a:extLst>
          </p:cNvPr>
          <p:cNvSpPr txBox="1">
            <a:spLocks/>
          </p:cNvSpPr>
          <p:nvPr/>
        </p:nvSpPr>
        <p:spPr>
          <a:xfrm>
            <a:off x="4724400" y="6390326"/>
            <a:ext cx="2743200" cy="365125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anchor="ctr"/>
          <a:lstStyle>
            <a:lvl1pPr marL="228600" indent="-22860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900" b="0" i="0" kern="1200" noProof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  <a:defRPr/>
            </a:pPr>
            <a:fld id="{84BCA131-8C0D-224E-B580-E130A403A3BB}" type="slidenum">
              <a:rPr smtClean="0"/>
              <a:pPr marL="0" indent="0" defTabSz="914400">
                <a:buFont typeface="Arial" panose="020B0604020202020204" pitchFamily="34" charset="0"/>
                <a:buNone/>
                <a:defRPr/>
              </a:p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331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ldi Brands - List of Aldi Private Label Brands - AisleofShame.com">
            <a:extLst>
              <a:ext uri="{FF2B5EF4-FFF2-40B4-BE49-F238E27FC236}">
                <a16:creationId xmlns:a16="http://schemas.microsoft.com/office/drawing/2014/main" id="{AB45094D-2A67-169D-905E-750C93E91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" r="-1" b="14649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2F075-6B3B-5837-8C6C-5BA067453933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>
                <a:solidFill>
                  <a:srgbClr val="FFFFFF"/>
                </a:solidFill>
                <a:latin typeface="+mj-lt"/>
                <a:cs typeface="+mj-cs"/>
              </a:rPr>
              <a:t>Cluster Profiles</a:t>
            </a:r>
          </a:p>
        </p:txBody>
      </p:sp>
    </p:spTree>
    <p:extLst>
      <p:ext uri="{BB962C8B-B14F-4D97-AF65-F5344CB8AC3E}">
        <p14:creationId xmlns:p14="http://schemas.microsoft.com/office/powerpoint/2010/main" val="280855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0BE3-427D-5767-B996-E0F816F72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18" y="2029"/>
            <a:ext cx="11927294" cy="871681"/>
          </a:xfrm>
        </p:spPr>
        <p:txBody>
          <a:bodyPr>
            <a:normAutofit/>
          </a:bodyPr>
          <a:lstStyle/>
          <a:p>
            <a:pPr algn="ctr"/>
            <a:r>
              <a:rPr lang="en-US" b="0" dirty="0">
                <a:solidFill>
                  <a:srgbClr val="E27375"/>
                </a:solidFill>
                <a:latin typeface="ALDI SUED OT-Bold"/>
              </a:rPr>
              <a:t>Stronghold</a:t>
            </a:r>
            <a:r>
              <a:rPr lang="en-US" b="0" dirty="0">
                <a:latin typeface="ALDI SUED OT-Bold"/>
              </a:rPr>
              <a:t>: Highest media and business performances &amp; strong brand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F34A0-9861-423E-E052-2AED24E90D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0594" y="2440068"/>
            <a:ext cx="4582833" cy="27937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BAB925-5843-C120-DCE1-11401A7F9061}"/>
              </a:ext>
            </a:extLst>
          </p:cNvPr>
          <p:cNvCxnSpPr>
            <a:cxnSpLocks/>
          </p:cNvCxnSpPr>
          <p:nvPr/>
        </p:nvCxnSpPr>
        <p:spPr>
          <a:xfrm>
            <a:off x="8452188" y="3777126"/>
            <a:ext cx="3499259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B79C158-207A-F787-A349-6834421FF6E8}"/>
              </a:ext>
            </a:extLst>
          </p:cNvPr>
          <p:cNvGrpSpPr/>
          <p:nvPr/>
        </p:nvGrpSpPr>
        <p:grpSpPr>
          <a:xfrm>
            <a:off x="8148003" y="1540215"/>
            <a:ext cx="3421724" cy="307777"/>
            <a:chOff x="8148003" y="1540215"/>
            <a:chExt cx="3421724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89D31C-E7A2-9832-BE17-E79BCAC5D3DE}"/>
                </a:ext>
              </a:extLst>
            </p:cNvPr>
            <p:cNvSpPr txBox="1"/>
            <p:nvPr/>
          </p:nvSpPr>
          <p:spPr>
            <a:xfrm>
              <a:off x="8148003" y="1540215"/>
              <a:ext cx="641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 panose="02000606040000020004"/>
                </a:rPr>
                <a:t>TV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8DCE2F-2492-CDFF-5357-8FA1F4004CF9}"/>
                </a:ext>
              </a:extLst>
            </p:cNvPr>
            <p:cNvGrpSpPr/>
            <p:nvPr/>
          </p:nvGrpSpPr>
          <p:grpSpPr>
            <a:xfrm>
              <a:off x="8835671" y="1602397"/>
              <a:ext cx="2734056" cy="183413"/>
              <a:chOff x="8790672" y="1652866"/>
              <a:chExt cx="2776208" cy="183413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0AD1753-CFB1-E698-5E57-64BADEFD95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0672" y="1743407"/>
                <a:ext cx="2773907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F9434DA1-05FC-28CB-E938-7E97FE34D6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0672" y="1652866"/>
                <a:ext cx="2301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867BE72-C7A6-8481-C1B0-89D22ACFE4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64579" y="1652866"/>
                <a:ext cx="2301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E30C24-CFD2-19E7-13B0-E98A3749BA40}"/>
                  </a:ext>
                </a:extLst>
              </p:cNvPr>
              <p:cNvSpPr/>
              <p:nvPr/>
            </p:nvSpPr>
            <p:spPr>
              <a:xfrm>
                <a:off x="8812326" y="1691784"/>
                <a:ext cx="2724912" cy="105576"/>
              </a:xfrm>
              <a:prstGeom prst="rect">
                <a:avLst/>
              </a:prstGeom>
              <a:solidFill>
                <a:srgbClr val="E2737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 panose="02000606040000020004"/>
                  <a:cs typeface="Calibre Thin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C29C881-3D0C-439E-1F56-335E0D0BD527}"/>
              </a:ext>
            </a:extLst>
          </p:cNvPr>
          <p:cNvGrpSpPr/>
          <p:nvPr/>
        </p:nvGrpSpPr>
        <p:grpSpPr>
          <a:xfrm>
            <a:off x="8095439" y="1982626"/>
            <a:ext cx="3474288" cy="307777"/>
            <a:chOff x="8095439" y="1984410"/>
            <a:chExt cx="3474288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E8C2F0-35DF-82BF-003C-D90B0C6C66A6}"/>
                </a:ext>
              </a:extLst>
            </p:cNvPr>
            <p:cNvSpPr txBox="1"/>
            <p:nvPr/>
          </p:nvSpPr>
          <p:spPr>
            <a:xfrm>
              <a:off x="8095439" y="1984410"/>
              <a:ext cx="6944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 panose="02000606040000020004"/>
                </a:rPr>
                <a:t>Print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6D93A38-304E-5AC8-067D-15BBFDEC9B1A}"/>
                </a:ext>
              </a:extLst>
            </p:cNvPr>
            <p:cNvGrpSpPr/>
            <p:nvPr/>
          </p:nvGrpSpPr>
          <p:grpSpPr>
            <a:xfrm>
              <a:off x="8835671" y="2046592"/>
              <a:ext cx="2734056" cy="183413"/>
              <a:chOff x="8797032" y="2098751"/>
              <a:chExt cx="2768001" cy="183413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4B66237-69E0-916E-25CD-0C5520664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97032" y="2189292"/>
                <a:ext cx="2765707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FF36B89-B208-A020-538C-EAEC971D4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7032" y="2098751"/>
                <a:ext cx="2294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EFCFB02-F91F-5C07-98E0-B0D74D8928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62739" y="2098751"/>
                <a:ext cx="2294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A1DAF94-DE7B-1817-C4CC-00739C5C3C47}"/>
                  </a:ext>
                </a:extLst>
              </p:cNvPr>
              <p:cNvSpPr/>
              <p:nvPr/>
            </p:nvSpPr>
            <p:spPr>
              <a:xfrm>
                <a:off x="8821052" y="2134210"/>
                <a:ext cx="2715768" cy="112494"/>
              </a:xfrm>
              <a:prstGeom prst="rect">
                <a:avLst/>
              </a:prstGeom>
              <a:solidFill>
                <a:srgbClr val="E2737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 panose="02000606040000020004"/>
                  <a:cs typeface="Calibre Thin"/>
                </a:endParaRPr>
              </a:p>
            </p:txBody>
          </p: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0DD0A43-3BDE-7C38-AF00-7D9858DFF530}"/>
              </a:ext>
            </a:extLst>
          </p:cNvPr>
          <p:cNvGrpSpPr/>
          <p:nvPr/>
        </p:nvGrpSpPr>
        <p:grpSpPr>
          <a:xfrm>
            <a:off x="8071144" y="2425038"/>
            <a:ext cx="3498583" cy="307777"/>
            <a:chOff x="8071144" y="2415898"/>
            <a:chExt cx="3498583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07BD9C-C249-AB36-C977-5D8D4EAED6C3}"/>
                </a:ext>
              </a:extLst>
            </p:cNvPr>
            <p:cNvSpPr txBox="1"/>
            <p:nvPr/>
          </p:nvSpPr>
          <p:spPr>
            <a:xfrm>
              <a:off x="8071144" y="2415898"/>
              <a:ext cx="718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 panose="02000606040000020004"/>
                </a:rPr>
                <a:t>Radio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C0FD0EC-A325-C17E-87BA-FABF1E935CCD}"/>
                </a:ext>
              </a:extLst>
            </p:cNvPr>
            <p:cNvGrpSpPr/>
            <p:nvPr/>
          </p:nvGrpSpPr>
          <p:grpSpPr>
            <a:xfrm>
              <a:off x="8835671" y="2478080"/>
              <a:ext cx="2734056" cy="183413"/>
              <a:chOff x="8821350" y="2504030"/>
              <a:chExt cx="2741389" cy="183413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52F4D83-A3E4-99D2-B392-88361349D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350" y="2594571"/>
                <a:ext cx="2739117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D80BBA6-C532-7B44-3991-59B03AF14A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1350" y="2504030"/>
                <a:ext cx="2272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ABB4A94-8A9F-7876-5EE7-E58F1520CF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60467" y="2504030"/>
                <a:ext cx="2272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0FBCFD2-8D94-9BC4-B723-7032DEE3D5BB}"/>
                  </a:ext>
                </a:extLst>
              </p:cNvPr>
              <p:cNvSpPr/>
              <p:nvPr/>
            </p:nvSpPr>
            <p:spPr>
              <a:xfrm>
                <a:off x="8844392" y="2543214"/>
                <a:ext cx="2697480" cy="105045"/>
              </a:xfrm>
              <a:prstGeom prst="rect">
                <a:avLst/>
              </a:prstGeom>
              <a:solidFill>
                <a:srgbClr val="E2737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 panose="02000606040000020004"/>
                  <a:cs typeface="Calibre Thin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F09CF3C-215F-2B14-8CE6-4199CD7CA111}"/>
              </a:ext>
            </a:extLst>
          </p:cNvPr>
          <p:cNvGrpSpPr/>
          <p:nvPr/>
        </p:nvGrpSpPr>
        <p:grpSpPr>
          <a:xfrm>
            <a:off x="7572708" y="2867449"/>
            <a:ext cx="3997019" cy="307777"/>
            <a:chOff x="7572708" y="2872800"/>
            <a:chExt cx="3997019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2FF604-AF71-F4DB-6087-C9E49F83F998}"/>
                </a:ext>
              </a:extLst>
            </p:cNvPr>
            <p:cNvSpPr txBox="1"/>
            <p:nvPr/>
          </p:nvSpPr>
          <p:spPr>
            <a:xfrm>
              <a:off x="7572708" y="2872800"/>
              <a:ext cx="1217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 panose="02000606040000020004"/>
                </a:rPr>
                <a:t>Paid Social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CBB2188-DCA7-5BDB-5DA8-D15C51858020}"/>
                </a:ext>
              </a:extLst>
            </p:cNvPr>
            <p:cNvGrpSpPr/>
            <p:nvPr/>
          </p:nvGrpSpPr>
          <p:grpSpPr>
            <a:xfrm>
              <a:off x="8835671" y="2934982"/>
              <a:ext cx="2734056" cy="183413"/>
              <a:chOff x="8829916" y="2995377"/>
              <a:chExt cx="2752484" cy="183413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FAA786F-593A-142F-6993-5F4A42B23E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9916" y="3085918"/>
                <a:ext cx="2750203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41CEB59-B1C7-D3E7-F3A3-4563CE598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9916" y="2995377"/>
                <a:ext cx="2281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6652389-FA25-59B0-17BF-DEE3364205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80119" y="2995377"/>
                <a:ext cx="2281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A5A9287-66BB-45CC-06D7-0493E533FD6E}"/>
                  </a:ext>
                </a:extLst>
              </p:cNvPr>
              <p:cNvSpPr/>
              <p:nvPr/>
            </p:nvSpPr>
            <p:spPr>
              <a:xfrm>
                <a:off x="8841524" y="3031394"/>
                <a:ext cx="2720449" cy="111378"/>
              </a:xfrm>
              <a:prstGeom prst="rect">
                <a:avLst/>
              </a:prstGeom>
              <a:solidFill>
                <a:srgbClr val="E2737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 panose="02000606040000020004"/>
                  <a:cs typeface="Calibre Thin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CEFFAB4-C464-F089-BB91-F49FD52A51B1}"/>
              </a:ext>
            </a:extLst>
          </p:cNvPr>
          <p:cNvGrpSpPr/>
          <p:nvPr/>
        </p:nvGrpSpPr>
        <p:grpSpPr>
          <a:xfrm>
            <a:off x="7568300" y="4325348"/>
            <a:ext cx="4001427" cy="307777"/>
            <a:chOff x="7568300" y="4325348"/>
            <a:chExt cx="4001427" cy="30777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0AFAE0-072A-D143-D229-1CFA5B23AA0D}"/>
                </a:ext>
              </a:extLst>
            </p:cNvPr>
            <p:cNvSpPr txBox="1"/>
            <p:nvPr/>
          </p:nvSpPr>
          <p:spPr>
            <a:xfrm>
              <a:off x="7568300" y="4325348"/>
              <a:ext cx="1221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ClanPro-Thin" panose="020B0404020101020102" pitchFamily="34" charset="0"/>
                </a:defRPr>
              </a:lvl1pPr>
            </a:lstStyle>
            <a:p>
              <a:pPr algn="r"/>
              <a:r>
                <a:rPr lang="en-US" dirty="0">
                  <a:solidFill>
                    <a:srgbClr val="FFFFFF"/>
                  </a:solidFill>
                  <a:latin typeface="ALDI SUED OT-Regular" panose="02000606040000020004"/>
                </a:rPr>
                <a:t>Sales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6A4B233-DD7B-9146-E8A5-D9DDAFBF19F4}"/>
                </a:ext>
              </a:extLst>
            </p:cNvPr>
            <p:cNvGrpSpPr/>
            <p:nvPr/>
          </p:nvGrpSpPr>
          <p:grpSpPr>
            <a:xfrm>
              <a:off x="8835671" y="4387530"/>
              <a:ext cx="2734056" cy="183413"/>
              <a:chOff x="8829531" y="4431981"/>
              <a:chExt cx="2746031" cy="183413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9BBADB8-B714-4E55-C9AA-82B2A61B95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9531" y="4522522"/>
                <a:ext cx="2743755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09A3F07-5527-CE65-812C-7699BAE856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9531" y="4431981"/>
                <a:ext cx="2276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D5390F0-2203-87DE-AB47-2EF2543001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3286" y="4431981"/>
                <a:ext cx="2276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025698D-8BA1-4A28-3BFF-F736AF911406}"/>
                  </a:ext>
                </a:extLst>
              </p:cNvPr>
              <p:cNvSpPr/>
              <p:nvPr/>
            </p:nvSpPr>
            <p:spPr>
              <a:xfrm>
                <a:off x="8847819" y="4473907"/>
                <a:ext cx="2706624" cy="99561"/>
              </a:xfrm>
              <a:prstGeom prst="rect">
                <a:avLst/>
              </a:prstGeom>
              <a:solidFill>
                <a:srgbClr val="E2737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 panose="02000606040000020004"/>
                  <a:cs typeface="Calibre Thin"/>
                </a:endParaRP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0571AC2-1033-D1F8-0F75-2E2BDAF25CAE}"/>
              </a:ext>
            </a:extLst>
          </p:cNvPr>
          <p:cNvGrpSpPr/>
          <p:nvPr/>
        </p:nvGrpSpPr>
        <p:grpSpPr>
          <a:xfrm>
            <a:off x="7477139" y="5503229"/>
            <a:ext cx="4092588" cy="307777"/>
            <a:chOff x="7477139" y="5437146"/>
            <a:chExt cx="4092588" cy="30777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B2B3F85-AD62-3A42-A2DC-DBA8771105D0}"/>
                </a:ext>
              </a:extLst>
            </p:cNvPr>
            <p:cNvSpPr txBox="1"/>
            <p:nvPr/>
          </p:nvSpPr>
          <p:spPr>
            <a:xfrm>
              <a:off x="7477139" y="5437146"/>
              <a:ext cx="1312738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 panose="02000606040000020004"/>
                </a:rPr>
                <a:t>Remodels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EEFE626-2F08-DC1B-2422-6AD8A2B02D9E}"/>
                </a:ext>
              </a:extLst>
            </p:cNvPr>
            <p:cNvGrpSpPr/>
            <p:nvPr/>
          </p:nvGrpSpPr>
          <p:grpSpPr>
            <a:xfrm>
              <a:off x="8835671" y="5499344"/>
              <a:ext cx="2734056" cy="183381"/>
              <a:chOff x="8858472" y="5535663"/>
              <a:chExt cx="2714814" cy="18338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A17AAAF-45CD-FA60-402F-C1CDCDC65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8472" y="5626188"/>
                <a:ext cx="2712564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D6854A8-7BDE-628B-58DB-CB95450D1C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58472" y="5535663"/>
                <a:ext cx="2250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E300027-88DC-C69E-DE6B-1B1446814F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1037" y="5535663"/>
                <a:ext cx="2249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233EB37-1B4E-0C70-A2CA-30DBE1D5D378}"/>
                  </a:ext>
                </a:extLst>
              </p:cNvPr>
              <p:cNvSpPr/>
              <p:nvPr/>
            </p:nvSpPr>
            <p:spPr>
              <a:xfrm>
                <a:off x="8871242" y="5574882"/>
                <a:ext cx="2688336" cy="104943"/>
              </a:xfrm>
              <a:prstGeom prst="rect">
                <a:avLst/>
              </a:prstGeom>
              <a:solidFill>
                <a:srgbClr val="E2737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 panose="02000606040000020004"/>
                  <a:cs typeface="Calibre Thin"/>
                </a:endParaRP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2A9D62E-0B83-A2B4-F4B1-97B7C7B6DF25}"/>
              </a:ext>
            </a:extLst>
          </p:cNvPr>
          <p:cNvSpPr txBox="1"/>
          <p:nvPr/>
        </p:nvSpPr>
        <p:spPr>
          <a:xfrm>
            <a:off x="7223159" y="6288483"/>
            <a:ext cx="1566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FFFF"/>
                </a:solidFill>
                <a:latin typeface="ALDI SUED OT-Regular" panose="02000606040000020004" pitchFamily="50" charset="0"/>
              </a:rPr>
              <a:t>Market Presence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60189D8-6578-B40D-3E94-B56CFAD2CDAA}"/>
              </a:ext>
            </a:extLst>
          </p:cNvPr>
          <p:cNvCxnSpPr>
            <a:cxnSpLocks/>
          </p:cNvCxnSpPr>
          <p:nvPr/>
        </p:nvCxnSpPr>
        <p:spPr>
          <a:xfrm>
            <a:off x="8835671" y="6441206"/>
            <a:ext cx="2731791" cy="2331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5D3499C-6597-1F5E-1999-E9A948230471}"/>
              </a:ext>
            </a:extLst>
          </p:cNvPr>
          <p:cNvCxnSpPr>
            <a:cxnSpLocks/>
          </p:cNvCxnSpPr>
          <p:nvPr/>
        </p:nvCxnSpPr>
        <p:spPr>
          <a:xfrm flipV="1">
            <a:off x="8835671" y="6350665"/>
            <a:ext cx="2266" cy="183413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6A9688B-1AB8-6C8C-8FC4-9F296403B069}"/>
              </a:ext>
            </a:extLst>
          </p:cNvPr>
          <p:cNvCxnSpPr>
            <a:cxnSpLocks/>
          </p:cNvCxnSpPr>
          <p:nvPr/>
        </p:nvCxnSpPr>
        <p:spPr>
          <a:xfrm flipV="1">
            <a:off x="11567461" y="6350665"/>
            <a:ext cx="2266" cy="183413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FBF023A-D019-9B2D-D760-43A701223848}"/>
              </a:ext>
            </a:extLst>
          </p:cNvPr>
          <p:cNvSpPr/>
          <p:nvPr/>
        </p:nvSpPr>
        <p:spPr>
          <a:xfrm>
            <a:off x="8844735" y="6394639"/>
            <a:ext cx="1600200" cy="111421"/>
          </a:xfrm>
          <a:prstGeom prst="rect">
            <a:avLst/>
          </a:prstGeom>
          <a:solidFill>
            <a:srgbClr val="E2737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ALDI SUED OT-Light" panose="02000606000000020004" pitchFamily="50" charset="0"/>
              <a:cs typeface="Calibre Thin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9E60DE-B510-9748-AEEB-D6BE21944A14}"/>
              </a:ext>
            </a:extLst>
          </p:cNvPr>
          <p:cNvSpPr txBox="1"/>
          <p:nvPr/>
        </p:nvSpPr>
        <p:spPr>
          <a:xfrm>
            <a:off x="11076647" y="1242176"/>
            <a:ext cx="1403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 panose="02000606040000020004"/>
              </a:rPr>
              <a:t>High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6CAE81-4F0B-746A-CBD9-B4CFB53E0768}"/>
              </a:ext>
            </a:extLst>
          </p:cNvPr>
          <p:cNvSpPr txBox="1"/>
          <p:nvPr/>
        </p:nvSpPr>
        <p:spPr>
          <a:xfrm>
            <a:off x="7949649" y="1265826"/>
            <a:ext cx="1403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 panose="02000606040000020004"/>
              </a:rPr>
              <a:t>Low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15238AF-0941-B4A2-19C7-4FC4B66D57E0}"/>
              </a:ext>
            </a:extLst>
          </p:cNvPr>
          <p:cNvGrpSpPr/>
          <p:nvPr/>
        </p:nvGrpSpPr>
        <p:grpSpPr>
          <a:xfrm>
            <a:off x="8049227" y="3309861"/>
            <a:ext cx="3520500" cy="307777"/>
            <a:chOff x="8049227" y="3309861"/>
            <a:chExt cx="3520500" cy="30777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947DB8-8CC1-EBF6-4659-15BF8D23D18E}"/>
                </a:ext>
              </a:extLst>
            </p:cNvPr>
            <p:cNvSpPr txBox="1"/>
            <p:nvPr/>
          </p:nvSpPr>
          <p:spPr>
            <a:xfrm>
              <a:off x="8049227" y="3309861"/>
              <a:ext cx="740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 panose="02000606040000020004"/>
                </a:rPr>
                <a:t>Digital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0528657-F8D4-12FE-C023-FA9F10B3F9E2}"/>
                </a:ext>
              </a:extLst>
            </p:cNvPr>
            <p:cNvGrpSpPr/>
            <p:nvPr/>
          </p:nvGrpSpPr>
          <p:grpSpPr>
            <a:xfrm>
              <a:off x="8835671" y="3372043"/>
              <a:ext cx="2734056" cy="183413"/>
              <a:chOff x="8830586" y="3452837"/>
              <a:chExt cx="2747252" cy="18341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E6E4431-6C39-3ECE-4426-3B36B6586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0586" y="3543378"/>
                <a:ext cx="2744975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AF0AB51-4C96-E1B2-5BE4-D8F8166994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0586" y="3452837"/>
                <a:ext cx="2277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5588968-A62C-DBA0-4AC7-FE818505A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5561" y="3452837"/>
                <a:ext cx="2277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068C9A3-00D4-6866-28FE-17B4482A22D3}"/>
                  </a:ext>
                </a:extLst>
              </p:cNvPr>
              <p:cNvSpPr/>
              <p:nvPr/>
            </p:nvSpPr>
            <p:spPr>
              <a:xfrm>
                <a:off x="8849875" y="3492649"/>
                <a:ext cx="2706624" cy="103788"/>
              </a:xfrm>
              <a:prstGeom prst="rect">
                <a:avLst/>
              </a:prstGeom>
              <a:solidFill>
                <a:srgbClr val="E2737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 panose="02000606040000020004"/>
                  <a:cs typeface="Calibre Thin"/>
                </a:endParaRP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67ED0BE-BC5E-7397-4E51-17FBEBE65ED3}"/>
              </a:ext>
            </a:extLst>
          </p:cNvPr>
          <p:cNvSpPr txBox="1"/>
          <p:nvPr/>
        </p:nvSpPr>
        <p:spPr>
          <a:xfrm>
            <a:off x="8634992" y="381641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sz="1800" b="1" dirty="0">
                <a:solidFill>
                  <a:srgbClr val="FFFFFF"/>
                </a:solidFill>
                <a:latin typeface="ALDI SUED OT-Regular" panose="02000606040000020004"/>
              </a:rPr>
              <a:t>Business Metrics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DFE376C-D1E8-D0A8-536A-77B83567439A}"/>
              </a:ext>
            </a:extLst>
          </p:cNvPr>
          <p:cNvSpPr txBox="1"/>
          <p:nvPr/>
        </p:nvSpPr>
        <p:spPr>
          <a:xfrm>
            <a:off x="8569680" y="92039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sz="1800" b="1" dirty="0">
                <a:solidFill>
                  <a:srgbClr val="FFFFFF"/>
                </a:solidFill>
                <a:latin typeface="ALDI SUED OT-Regular" panose="02000606040000020004"/>
              </a:rPr>
              <a:t>Media Effectiveness (ROI)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2599C83-0B46-B56A-043B-14F6708AED11}"/>
              </a:ext>
            </a:extLst>
          </p:cNvPr>
          <p:cNvSpPr txBox="1"/>
          <p:nvPr/>
        </p:nvSpPr>
        <p:spPr>
          <a:xfrm>
            <a:off x="11076647" y="4084287"/>
            <a:ext cx="1403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 panose="02000606040000020004"/>
              </a:rPr>
              <a:t>High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B76FA5A-A9EB-4E55-DF62-3D93978C4E74}"/>
              </a:ext>
            </a:extLst>
          </p:cNvPr>
          <p:cNvSpPr txBox="1"/>
          <p:nvPr/>
        </p:nvSpPr>
        <p:spPr>
          <a:xfrm>
            <a:off x="7961102" y="4012203"/>
            <a:ext cx="1403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 panose="02000606040000020004"/>
              </a:rPr>
              <a:t>Low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A4B823-5E2D-84A6-1975-85FB43D8EB69}"/>
              </a:ext>
            </a:extLst>
          </p:cNvPr>
          <p:cNvSpPr txBox="1">
            <a:spLocks/>
          </p:cNvSpPr>
          <p:nvPr/>
        </p:nvSpPr>
        <p:spPr>
          <a:xfrm>
            <a:off x="4724400" y="6390326"/>
            <a:ext cx="2743200" cy="365125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anchor="ctr"/>
          <a:lstStyle>
            <a:lvl1pPr marL="228600" indent="-22860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900" b="0" i="0" kern="1200" noProof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  <a:defRPr/>
            </a:pPr>
            <a:fld id="{84BCA131-8C0D-224E-B580-E130A403A3BB}" type="slidenum">
              <a:rPr smtClean="0">
                <a:latin typeface="ALDI SUED OT-Light" panose="02000606000000020004" pitchFamily="50" charset="0"/>
              </a:rPr>
              <a:pPr marL="0" indent="0" defTabSz="914400">
                <a:buFont typeface="Arial" panose="020B0604020202020204" pitchFamily="34" charset="0"/>
                <a:buNone/>
                <a:defRPr/>
              </a:pPr>
              <a:t>6</a:t>
            </a:fld>
            <a:endParaRPr>
              <a:latin typeface="ALDI SUED OT-Light" panose="02000606000000020004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F9CBB5-9983-DEAE-1311-28E051B1EC81}"/>
              </a:ext>
            </a:extLst>
          </p:cNvPr>
          <p:cNvGrpSpPr/>
          <p:nvPr/>
        </p:nvGrpSpPr>
        <p:grpSpPr>
          <a:xfrm>
            <a:off x="1576889" y="5231466"/>
            <a:ext cx="5078626" cy="933751"/>
            <a:chOff x="1430088" y="5231466"/>
            <a:chExt cx="5078626" cy="93375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389FF2-326F-3633-E66C-DC0DFD7AAFEB}"/>
                </a:ext>
              </a:extLst>
            </p:cNvPr>
            <p:cNvSpPr txBox="1"/>
            <p:nvPr/>
          </p:nvSpPr>
          <p:spPr>
            <a:xfrm flipH="1">
              <a:off x="1430088" y="5249582"/>
              <a:ext cx="2675644" cy="9156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Population of cluster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5,661,558</a:t>
              </a:r>
            </a:p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% of total population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2.5%</a:t>
              </a:r>
            </a:p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Median Income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$63,000 </a:t>
              </a:r>
            </a:p>
            <a:p>
              <a:endParaRPr lang="en-US" sz="1000" dirty="0">
                <a:solidFill>
                  <a:srgbClr val="FFFFFF"/>
                </a:solidFill>
                <a:latin typeface="ALDI SUED OT-Regular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D4F69D5-00B0-3FA2-D207-279CC7160C73}"/>
                </a:ext>
              </a:extLst>
            </p:cNvPr>
            <p:cNvSpPr txBox="1"/>
            <p:nvPr/>
          </p:nvSpPr>
          <p:spPr>
            <a:xfrm>
              <a:off x="4044356" y="5231466"/>
              <a:ext cx="2464358" cy="9079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100">
                  <a:latin typeface="ALDI SUED OT-Light" panose="02000606000000020004" pitchFamily="50" charset="0"/>
                </a:defRPr>
              </a:lvl1pPr>
            </a:lstStyle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% of Total sales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5%</a:t>
              </a:r>
            </a:p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Diversity Index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37.28 (27% lower than national index)</a:t>
              </a:r>
            </a:p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Avg. Age of Stores: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 14 years</a:t>
              </a:r>
            </a:p>
          </p:txBody>
        </p:sp>
      </p:grp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6C5DB419-FA88-0970-F16D-6F1DD1C03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91265"/>
              </p:ext>
            </p:extLst>
          </p:nvPr>
        </p:nvGraphicFramePr>
        <p:xfrm>
          <a:off x="618260" y="1106620"/>
          <a:ext cx="6775833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5833">
                  <a:extLst>
                    <a:ext uri="{9D8B030D-6E8A-4147-A177-3AD203B41FA5}">
                      <a16:colId xmlns:a16="http://schemas.microsoft.com/office/drawing/2014/main" val="178124646"/>
                    </a:ext>
                  </a:extLst>
                </a:gridCol>
              </a:tblGrid>
              <a:tr h="128751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This cluster represents 2.5% of the total population. These markets have the lowest competitive presence, and higher brand health position.  </a:t>
                      </a:r>
                      <a:endParaRPr lang="en-US" sz="1100" b="1" i="0" u="none" strike="noStrike" noProof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Aldi media efficiency is highest in these markets across all channels. Even the lowest performing media channels of print, search, and direct mail, are still exceeding the national averages. </a:t>
                      </a: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These markets are the best to grow upon our successes by focusing on customer and sales growth, has the largest YoY sales growth at 15.5% and second largest YoY customers growth at 5.68%</a:t>
                      </a: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0" i="0" u="none" strike="noStrike" noProof="0" dirty="0">
                        <a:solidFill>
                          <a:schemeClr val="bg1"/>
                        </a:solidFill>
                        <a:effectLst/>
                        <a:latin typeface="ALDI SUED OT-Light"/>
                      </a:endParaRP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714192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53704243-85CF-1AAB-9B7F-7BAD8DEECA0D}"/>
              </a:ext>
            </a:extLst>
          </p:cNvPr>
          <p:cNvSpPr txBox="1"/>
          <p:nvPr/>
        </p:nvSpPr>
        <p:spPr>
          <a:xfrm>
            <a:off x="1366193" y="6512509"/>
            <a:ext cx="4634828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LDI SUED OT-Light" panose="02000606000000020004"/>
              </a:rPr>
              <a:t>Source: Time period 1/1/22 – 12/31/22,  measures from YouGov, Esri, &amp; Aldi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AD3002-1166-6A86-86E4-561C050F333F}"/>
              </a:ext>
            </a:extLst>
          </p:cNvPr>
          <p:cNvSpPr txBox="1"/>
          <p:nvPr/>
        </p:nvSpPr>
        <p:spPr>
          <a:xfrm>
            <a:off x="7450348" y="5110602"/>
            <a:ext cx="13150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FFFFFF"/>
                </a:solidFill>
                <a:latin typeface="ALDI SUED OT-Regular" panose="02000606040000020004"/>
              </a:rPr>
              <a:t>Brand Quality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82F3AB-01BE-959A-CE7C-C7017B2D6A8A}"/>
              </a:ext>
            </a:extLst>
          </p:cNvPr>
          <p:cNvCxnSpPr>
            <a:cxnSpLocks/>
          </p:cNvCxnSpPr>
          <p:nvPr/>
        </p:nvCxnSpPr>
        <p:spPr>
          <a:xfrm>
            <a:off x="8835671" y="5263325"/>
            <a:ext cx="2731790" cy="2331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5BE4C4A-178B-D45C-3082-381028D96C10}"/>
              </a:ext>
            </a:extLst>
          </p:cNvPr>
          <p:cNvCxnSpPr>
            <a:cxnSpLocks/>
          </p:cNvCxnSpPr>
          <p:nvPr/>
        </p:nvCxnSpPr>
        <p:spPr>
          <a:xfrm flipV="1">
            <a:off x="8835671" y="5172800"/>
            <a:ext cx="2266" cy="183381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3439346-3839-BAA0-C723-2EC8EB21BC85}"/>
              </a:ext>
            </a:extLst>
          </p:cNvPr>
          <p:cNvCxnSpPr>
            <a:cxnSpLocks/>
          </p:cNvCxnSpPr>
          <p:nvPr/>
        </p:nvCxnSpPr>
        <p:spPr>
          <a:xfrm flipV="1">
            <a:off x="11567462" y="5172800"/>
            <a:ext cx="2265" cy="183381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74DE825-1C3A-8E50-F9A2-89DB635F84DB}"/>
              </a:ext>
            </a:extLst>
          </p:cNvPr>
          <p:cNvSpPr/>
          <p:nvPr/>
        </p:nvSpPr>
        <p:spPr>
          <a:xfrm>
            <a:off x="8849656" y="5209498"/>
            <a:ext cx="2468880" cy="109985"/>
          </a:xfrm>
          <a:prstGeom prst="rect">
            <a:avLst/>
          </a:prstGeom>
          <a:solidFill>
            <a:srgbClr val="E2737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ALDI SUED OT-Regular" panose="02000606040000020004"/>
              <a:cs typeface="Calibre Thin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D1E7238-9886-AA2E-35C7-31480A4D7E03}"/>
              </a:ext>
            </a:extLst>
          </p:cNvPr>
          <p:cNvSpPr txBox="1"/>
          <p:nvPr/>
        </p:nvSpPr>
        <p:spPr>
          <a:xfrm>
            <a:off x="7477139" y="5895856"/>
            <a:ext cx="131273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FFFFFF"/>
                </a:solidFill>
                <a:latin typeface="ALDI SUED OT-Regular" panose="02000606040000020004"/>
              </a:rPr>
              <a:t>Competition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A734A87-C97B-87A2-4C9E-6C536069FEE3}"/>
              </a:ext>
            </a:extLst>
          </p:cNvPr>
          <p:cNvCxnSpPr>
            <a:cxnSpLocks/>
          </p:cNvCxnSpPr>
          <p:nvPr/>
        </p:nvCxnSpPr>
        <p:spPr>
          <a:xfrm>
            <a:off x="8835671" y="6048579"/>
            <a:ext cx="2731790" cy="2331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ECAEAC5-E1DB-DD4E-5E0B-000DFDD9E9C4}"/>
              </a:ext>
            </a:extLst>
          </p:cNvPr>
          <p:cNvCxnSpPr>
            <a:cxnSpLocks/>
          </p:cNvCxnSpPr>
          <p:nvPr/>
        </p:nvCxnSpPr>
        <p:spPr>
          <a:xfrm flipV="1">
            <a:off x="8835671" y="5958054"/>
            <a:ext cx="2266" cy="183381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9383688-60D8-524E-0A9E-788D4A90A37A}"/>
              </a:ext>
            </a:extLst>
          </p:cNvPr>
          <p:cNvCxnSpPr>
            <a:cxnSpLocks/>
          </p:cNvCxnSpPr>
          <p:nvPr/>
        </p:nvCxnSpPr>
        <p:spPr>
          <a:xfrm flipV="1">
            <a:off x="11567462" y="5958054"/>
            <a:ext cx="2265" cy="183381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AB79AC3-CE31-BD0A-FC2B-2D6C6E5FE503}"/>
              </a:ext>
            </a:extLst>
          </p:cNvPr>
          <p:cNvSpPr/>
          <p:nvPr/>
        </p:nvSpPr>
        <p:spPr>
          <a:xfrm>
            <a:off x="8847383" y="5994034"/>
            <a:ext cx="457200" cy="111421"/>
          </a:xfrm>
          <a:prstGeom prst="rect">
            <a:avLst/>
          </a:prstGeom>
          <a:solidFill>
            <a:srgbClr val="E2737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ALDI SUED OT-Regular" panose="02000606040000020004"/>
              <a:cs typeface="Calibre Thin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4484100-C773-7A8E-72CC-0836A2A8B22E}"/>
              </a:ext>
            </a:extLst>
          </p:cNvPr>
          <p:cNvSpPr txBox="1"/>
          <p:nvPr/>
        </p:nvSpPr>
        <p:spPr>
          <a:xfrm>
            <a:off x="7345354" y="4717975"/>
            <a:ext cx="144452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sz="1400" dirty="0">
                <a:solidFill>
                  <a:srgbClr val="FFFFFF"/>
                </a:solidFill>
                <a:latin typeface="ALDI SUED OT-Regular" panose="02000606040000020004"/>
              </a:rPr>
              <a:t>Brand Selection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BA1083B-F66E-9ACC-8093-CD953705F844}"/>
              </a:ext>
            </a:extLst>
          </p:cNvPr>
          <p:cNvCxnSpPr>
            <a:cxnSpLocks/>
          </p:cNvCxnSpPr>
          <p:nvPr/>
        </p:nvCxnSpPr>
        <p:spPr>
          <a:xfrm>
            <a:off x="8835671" y="4870698"/>
            <a:ext cx="2731790" cy="2331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77E8A56-677C-7891-70D4-032CE7B4D2D7}"/>
              </a:ext>
            </a:extLst>
          </p:cNvPr>
          <p:cNvCxnSpPr>
            <a:cxnSpLocks/>
          </p:cNvCxnSpPr>
          <p:nvPr/>
        </p:nvCxnSpPr>
        <p:spPr>
          <a:xfrm flipV="1">
            <a:off x="8835671" y="4780173"/>
            <a:ext cx="2266" cy="183381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191C48F-E845-C3A8-6F59-1B80ABDFF231}"/>
              </a:ext>
            </a:extLst>
          </p:cNvPr>
          <p:cNvCxnSpPr>
            <a:cxnSpLocks/>
          </p:cNvCxnSpPr>
          <p:nvPr/>
        </p:nvCxnSpPr>
        <p:spPr>
          <a:xfrm flipV="1">
            <a:off x="11567462" y="4780173"/>
            <a:ext cx="2265" cy="183381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52F306C-EAC8-0195-381E-AAA686CE382E}"/>
              </a:ext>
            </a:extLst>
          </p:cNvPr>
          <p:cNvSpPr/>
          <p:nvPr/>
        </p:nvSpPr>
        <p:spPr>
          <a:xfrm>
            <a:off x="8847373" y="4816803"/>
            <a:ext cx="2697480" cy="110120"/>
          </a:xfrm>
          <a:prstGeom prst="rect">
            <a:avLst/>
          </a:prstGeom>
          <a:solidFill>
            <a:srgbClr val="E2737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FFFF"/>
              </a:solidFill>
              <a:latin typeface="ALDI SUED OT-Regular" panose="02000606040000020004"/>
              <a:cs typeface="Calibre Thin"/>
            </a:endParaRPr>
          </a:p>
        </p:txBody>
      </p:sp>
    </p:spTree>
    <p:extLst>
      <p:ext uri="{BB962C8B-B14F-4D97-AF65-F5344CB8AC3E}">
        <p14:creationId xmlns:p14="http://schemas.microsoft.com/office/powerpoint/2010/main" val="408876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0BE3-427D-5767-B996-E0F816F72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98" y="-221410"/>
            <a:ext cx="10515600" cy="1325563"/>
          </a:xfrm>
        </p:spPr>
        <p:txBody>
          <a:bodyPr/>
          <a:lstStyle/>
          <a:p>
            <a:pPr algn="ctr"/>
            <a:r>
              <a:rPr lang="en-US" sz="2800" b="0" dirty="0">
                <a:solidFill>
                  <a:srgbClr val="8DC1BD"/>
                </a:solidFill>
                <a:latin typeface="ALDI SUED OT-Bold"/>
              </a:rPr>
              <a:t>Advantaged</a:t>
            </a:r>
            <a:r>
              <a:rPr lang="en-US" sz="2800" b="1" dirty="0">
                <a:latin typeface="ALDI SUED OT-Bold"/>
              </a:rPr>
              <a:t>: </a:t>
            </a:r>
            <a:r>
              <a:rPr lang="en-US" sz="2800" b="0" dirty="0">
                <a:latin typeface="ALDI SUED OT-Bold"/>
              </a:rPr>
              <a:t>High brand position &amp; above average sales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B50FC-9B76-2A13-8102-F5284738BD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1648" y="2501125"/>
            <a:ext cx="4657593" cy="2837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3588CF-D793-4AD6-E610-23B35779D449}"/>
              </a:ext>
            </a:extLst>
          </p:cNvPr>
          <p:cNvCxnSpPr/>
          <p:nvPr/>
        </p:nvCxnSpPr>
        <p:spPr>
          <a:xfrm>
            <a:off x="7915399" y="3799061"/>
            <a:ext cx="4068792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17DF75E-BE24-5FDB-AE2A-7470ED727C5A}"/>
              </a:ext>
            </a:extLst>
          </p:cNvPr>
          <p:cNvGrpSpPr/>
          <p:nvPr/>
        </p:nvGrpSpPr>
        <p:grpSpPr>
          <a:xfrm>
            <a:off x="7902577" y="4321796"/>
            <a:ext cx="3699826" cy="307777"/>
            <a:chOff x="7902577" y="4321796"/>
            <a:chExt cx="3699826" cy="30777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8566B1-4676-DF72-2EB6-600DAEF5ADF5}"/>
                </a:ext>
              </a:extLst>
            </p:cNvPr>
            <p:cNvCxnSpPr>
              <a:cxnSpLocks/>
            </p:cNvCxnSpPr>
            <p:nvPr/>
          </p:nvCxnSpPr>
          <p:spPr>
            <a:xfrm>
              <a:off x="8874501" y="4474519"/>
              <a:ext cx="2725642" cy="2331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184912C-DB2B-2A30-BBA0-7DF66CD415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4501" y="4383994"/>
              <a:ext cx="2260" cy="183381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735D004-9588-D05D-B6DB-09C9FCAD5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00143" y="4383994"/>
              <a:ext cx="2260" cy="183381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CC6DB3-AEFF-8830-850D-61C7A8BB2A2E}"/>
                </a:ext>
              </a:extLst>
            </p:cNvPr>
            <p:cNvSpPr txBox="1"/>
            <p:nvPr/>
          </p:nvSpPr>
          <p:spPr>
            <a:xfrm>
              <a:off x="7902577" y="4321796"/>
              <a:ext cx="905910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ClanPro-Thin" panose="020B0404020101020102" pitchFamily="34" charset="0"/>
                </a:defRPr>
              </a:lvl1pPr>
            </a:lstStyle>
            <a:p>
              <a:pPr algn="r"/>
              <a:r>
                <a:rPr lang="en-US" dirty="0">
                  <a:solidFill>
                    <a:srgbClr val="FFFFFF"/>
                  </a:solidFill>
                  <a:latin typeface="ALDI SUED OT-Regular"/>
                </a:rPr>
                <a:t>Sales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B34A0D-B7B5-8111-DD8C-19DDA901B67D}"/>
                </a:ext>
              </a:extLst>
            </p:cNvPr>
            <p:cNvSpPr/>
            <p:nvPr/>
          </p:nvSpPr>
          <p:spPr>
            <a:xfrm>
              <a:off x="8884590" y="4425392"/>
              <a:ext cx="2294158" cy="100584"/>
            </a:xfrm>
            <a:prstGeom prst="rect">
              <a:avLst/>
            </a:prstGeom>
            <a:solidFill>
              <a:srgbClr val="8DC1B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  <a:latin typeface="ALDI SUED OT-Regular"/>
                <a:cs typeface="Calibre Thin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EF3DC8-954F-53FE-BA04-B9D028804190}"/>
              </a:ext>
            </a:extLst>
          </p:cNvPr>
          <p:cNvGrpSpPr/>
          <p:nvPr/>
        </p:nvGrpSpPr>
        <p:grpSpPr>
          <a:xfrm>
            <a:off x="7375585" y="5941848"/>
            <a:ext cx="4226818" cy="307777"/>
            <a:chOff x="7375585" y="5949164"/>
            <a:chExt cx="4226818" cy="30777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CA1BC8-4BB1-FEB2-A011-1F77E0EF342E}"/>
                </a:ext>
              </a:extLst>
            </p:cNvPr>
            <p:cNvSpPr txBox="1"/>
            <p:nvPr/>
          </p:nvSpPr>
          <p:spPr>
            <a:xfrm>
              <a:off x="7375585" y="5949164"/>
              <a:ext cx="143112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 panose="02000606040000020004" pitchFamily="50" charset="0"/>
                </a:rPr>
                <a:t>Competition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5F95F64-5B3B-4075-8303-C4947AB65952}"/>
                </a:ext>
              </a:extLst>
            </p:cNvPr>
            <p:cNvGrpSpPr/>
            <p:nvPr/>
          </p:nvGrpSpPr>
          <p:grpSpPr>
            <a:xfrm>
              <a:off x="8860426" y="6011341"/>
              <a:ext cx="2741977" cy="183423"/>
              <a:chOff x="8860426" y="6001223"/>
              <a:chExt cx="2741977" cy="183423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EFAC028-D28D-397B-BC42-8DD6EC742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0426" y="6091769"/>
                <a:ext cx="2739705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77EA30C-DAA5-79C0-BE59-F01358E686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0427" y="6001223"/>
                <a:ext cx="2272" cy="18342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48DE3A8-5CB2-0DF2-63EA-F52AD54574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00131" y="6001223"/>
                <a:ext cx="2272" cy="18342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479F9F6-1EA9-D0D6-7E69-153D5A252D97}"/>
                  </a:ext>
                </a:extLst>
              </p:cNvPr>
              <p:cNvSpPr/>
              <p:nvPr/>
            </p:nvSpPr>
            <p:spPr>
              <a:xfrm>
                <a:off x="8880426" y="6042642"/>
                <a:ext cx="1280160" cy="100584"/>
              </a:xfrm>
              <a:prstGeom prst="rect">
                <a:avLst/>
              </a:prstGeom>
              <a:solidFill>
                <a:srgbClr val="8DC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97DDAE-DC44-1278-99A9-E3831EC2B2B5}"/>
              </a:ext>
            </a:extLst>
          </p:cNvPr>
          <p:cNvGrpSpPr/>
          <p:nvPr/>
        </p:nvGrpSpPr>
        <p:grpSpPr>
          <a:xfrm>
            <a:off x="7234386" y="6346863"/>
            <a:ext cx="4368017" cy="307777"/>
            <a:chOff x="7234386" y="6346863"/>
            <a:chExt cx="4368017" cy="30777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668C6CE-13F8-7B5E-B78C-665B6201C220}"/>
                </a:ext>
              </a:extLst>
            </p:cNvPr>
            <p:cNvSpPr txBox="1"/>
            <p:nvPr/>
          </p:nvSpPr>
          <p:spPr>
            <a:xfrm>
              <a:off x="7234386" y="6346863"/>
              <a:ext cx="1572328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FFFF"/>
                  </a:solidFill>
                  <a:latin typeface="ALDI SUED OT-Regular" panose="02000606040000020004" pitchFamily="50" charset="0"/>
                  <a:ea typeface="Open Sans"/>
                  <a:cs typeface="Open Sans"/>
                </a:rPr>
                <a:t>Market Presence</a:t>
              </a:r>
              <a:endParaRPr lang="en-US" sz="1400" dirty="0">
                <a:latin typeface="ALDI SUED OT-Regular" panose="02000606040000020004" pitchFamily="50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DFDC3E-F85B-512D-E7DA-815397D87308}"/>
                </a:ext>
              </a:extLst>
            </p:cNvPr>
            <p:cNvGrpSpPr/>
            <p:nvPr/>
          </p:nvGrpSpPr>
          <p:grpSpPr>
            <a:xfrm>
              <a:off x="8865239" y="6409061"/>
              <a:ext cx="2737164" cy="183381"/>
              <a:chOff x="8865239" y="6412863"/>
              <a:chExt cx="2737164" cy="183381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4C1B91F-260E-80B1-FF91-FA00CCC8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5239" y="6503388"/>
                <a:ext cx="2734896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0D0340B-A11E-2D95-CC09-EE8ADEDDCD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5239" y="6412863"/>
                <a:ext cx="2268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F8FE4D0A-0F2A-BEF8-DF6A-D891B00AD1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00135" y="6412863"/>
                <a:ext cx="2268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EDB81FA-BBB8-FD77-1407-BAB3AE713898}"/>
                  </a:ext>
                </a:extLst>
              </p:cNvPr>
              <p:cNvSpPr/>
              <p:nvPr/>
            </p:nvSpPr>
            <p:spPr>
              <a:xfrm>
                <a:off x="8879240" y="6454929"/>
                <a:ext cx="1097280" cy="99248"/>
              </a:xfrm>
              <a:prstGeom prst="rect">
                <a:avLst/>
              </a:prstGeom>
              <a:solidFill>
                <a:srgbClr val="8DC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228600" indent="-228600" algn="ctr">
                  <a:buAutoNum type="arabicPeriod"/>
                </a:pPr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7A83F2E-9C7C-10C5-7872-D24FBD54A722}"/>
              </a:ext>
            </a:extLst>
          </p:cNvPr>
          <p:cNvSpPr txBox="1"/>
          <p:nvPr/>
        </p:nvSpPr>
        <p:spPr>
          <a:xfrm>
            <a:off x="11055568" y="1299337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 panose="02000606040000020004"/>
              </a:rPr>
              <a:t>High</a:t>
            </a:r>
            <a:endParaRPr lang="en-US" sz="1200" b="1" dirty="0">
              <a:solidFill>
                <a:srgbClr val="FFFFFF"/>
              </a:solidFill>
              <a:latin typeface="ALDI SUED OT-Regular" panose="0200060604000002000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644B7AA-238A-10B2-940A-AD1A4113D05F}"/>
              </a:ext>
            </a:extLst>
          </p:cNvPr>
          <p:cNvSpPr txBox="1"/>
          <p:nvPr/>
        </p:nvSpPr>
        <p:spPr>
          <a:xfrm>
            <a:off x="7952933" y="1293892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/>
              </a:rPr>
              <a:t>Low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E6E06E-BB59-3E67-45FC-91F57CC7A398}"/>
              </a:ext>
            </a:extLst>
          </p:cNvPr>
          <p:cNvGrpSpPr/>
          <p:nvPr/>
        </p:nvGrpSpPr>
        <p:grpSpPr>
          <a:xfrm>
            <a:off x="8160093" y="1583900"/>
            <a:ext cx="3440537" cy="307777"/>
            <a:chOff x="8160093" y="1583900"/>
            <a:chExt cx="3440537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A51734-7B90-63F2-616E-549A28E82F3E}"/>
                </a:ext>
              </a:extLst>
            </p:cNvPr>
            <p:cNvSpPr txBox="1"/>
            <p:nvPr/>
          </p:nvSpPr>
          <p:spPr>
            <a:xfrm>
              <a:off x="8160093" y="1583900"/>
              <a:ext cx="63388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TV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87DA3C-83EF-F2B8-1071-3FC5AB6E4F26}"/>
                </a:ext>
              </a:extLst>
            </p:cNvPr>
            <p:cNvGrpSpPr/>
            <p:nvPr/>
          </p:nvGrpSpPr>
          <p:grpSpPr>
            <a:xfrm>
              <a:off x="8858990" y="1646082"/>
              <a:ext cx="2741640" cy="183413"/>
              <a:chOff x="8858990" y="1646082"/>
              <a:chExt cx="2741640" cy="183413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A31639D-4B31-5039-FC31-97A753AA28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8990" y="1736623"/>
                <a:ext cx="2739368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952F3CE-80B0-31E2-311C-EE15BD9AB7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58990" y="1646082"/>
                <a:ext cx="2272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29090D8-8F59-A421-2396-06C3A2EA0D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8358" y="1646082"/>
                <a:ext cx="2272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4E54FD-68A2-8F9B-126E-E1741F513C65}"/>
                  </a:ext>
                </a:extLst>
              </p:cNvPr>
              <p:cNvSpPr/>
              <p:nvPr/>
            </p:nvSpPr>
            <p:spPr>
              <a:xfrm>
                <a:off x="8873013" y="1687106"/>
                <a:ext cx="772769" cy="101364"/>
              </a:xfrm>
              <a:prstGeom prst="rect">
                <a:avLst/>
              </a:prstGeom>
              <a:solidFill>
                <a:srgbClr val="8DC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2E01DC3-474C-E4A3-7C5E-6E6DDEA8CC60}"/>
              </a:ext>
            </a:extLst>
          </p:cNvPr>
          <p:cNvGrpSpPr/>
          <p:nvPr/>
        </p:nvGrpSpPr>
        <p:grpSpPr>
          <a:xfrm>
            <a:off x="8092966" y="2021658"/>
            <a:ext cx="3507664" cy="307777"/>
            <a:chOff x="8090663" y="2028095"/>
            <a:chExt cx="3507664" cy="3077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044E6-3D32-6D25-FDD2-155DDE37E57C}"/>
                </a:ext>
              </a:extLst>
            </p:cNvPr>
            <p:cNvSpPr txBox="1"/>
            <p:nvPr/>
          </p:nvSpPr>
          <p:spPr>
            <a:xfrm>
              <a:off x="8090663" y="2028095"/>
              <a:ext cx="70331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Print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DBA4373-3B26-57C6-6415-A491C4970FDC}"/>
                </a:ext>
              </a:extLst>
            </p:cNvPr>
            <p:cNvGrpSpPr/>
            <p:nvPr/>
          </p:nvGrpSpPr>
          <p:grpSpPr>
            <a:xfrm>
              <a:off x="8858593" y="2090277"/>
              <a:ext cx="2739734" cy="183413"/>
              <a:chOff x="8858593" y="2090277"/>
              <a:chExt cx="2739734" cy="183413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2737615-BE27-9353-FB66-781F833D05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8593" y="2180818"/>
                <a:ext cx="2737464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BB3D211-35B3-E273-1085-57B3BFF38C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58593" y="2090277"/>
                <a:ext cx="2270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E772060-4037-848A-56B8-C76010B31A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6057" y="2090277"/>
                <a:ext cx="2270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F26D297-70B0-3C75-B287-940604AA3EEE}"/>
                  </a:ext>
                </a:extLst>
              </p:cNvPr>
              <p:cNvSpPr/>
              <p:nvPr/>
            </p:nvSpPr>
            <p:spPr>
              <a:xfrm>
                <a:off x="8873731" y="2132110"/>
                <a:ext cx="2310920" cy="99746"/>
              </a:xfrm>
              <a:prstGeom prst="rect">
                <a:avLst/>
              </a:prstGeom>
              <a:solidFill>
                <a:srgbClr val="8DC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F1DB48B-66A0-86C8-E740-E94C5C10A103}"/>
              </a:ext>
            </a:extLst>
          </p:cNvPr>
          <p:cNvGrpSpPr/>
          <p:nvPr/>
        </p:nvGrpSpPr>
        <p:grpSpPr>
          <a:xfrm>
            <a:off x="8010539" y="2459416"/>
            <a:ext cx="3590091" cy="307777"/>
            <a:chOff x="7998123" y="2459583"/>
            <a:chExt cx="3590091" cy="3077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444895-7049-2F66-ABF4-0A17F0BBE47F}"/>
                </a:ext>
              </a:extLst>
            </p:cNvPr>
            <p:cNvSpPr txBox="1"/>
            <p:nvPr/>
          </p:nvSpPr>
          <p:spPr>
            <a:xfrm>
              <a:off x="7998123" y="2459583"/>
              <a:ext cx="79585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Radio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E2AF207-6A4B-ECE8-DE06-6C8BE651DB14}"/>
                </a:ext>
              </a:extLst>
            </p:cNvPr>
            <p:cNvGrpSpPr/>
            <p:nvPr/>
          </p:nvGrpSpPr>
          <p:grpSpPr>
            <a:xfrm>
              <a:off x="8843636" y="2521765"/>
              <a:ext cx="2744578" cy="183413"/>
              <a:chOff x="8843636" y="2521765"/>
              <a:chExt cx="2744578" cy="183413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0AA9BEF-7171-3D27-30C8-17C304F4A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3636" y="2612306"/>
                <a:ext cx="2742304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B5FA79D-2328-A2D2-0896-05783A97AC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636" y="2521765"/>
                <a:ext cx="2274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F15BAA0-0576-FF05-95DA-2409173E39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85940" y="2521765"/>
                <a:ext cx="2274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D47010A-F0E9-6B6D-A209-E99F0A41210A}"/>
                  </a:ext>
                </a:extLst>
              </p:cNvPr>
              <p:cNvSpPr/>
              <p:nvPr/>
            </p:nvSpPr>
            <p:spPr>
              <a:xfrm>
                <a:off x="8858801" y="2561738"/>
                <a:ext cx="2317281" cy="103467"/>
              </a:xfrm>
              <a:prstGeom prst="rect">
                <a:avLst/>
              </a:prstGeom>
              <a:solidFill>
                <a:srgbClr val="8DC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6E2107C-1BA5-8D1B-03B3-41304E10008A}"/>
              </a:ext>
            </a:extLst>
          </p:cNvPr>
          <p:cNvGrpSpPr/>
          <p:nvPr/>
        </p:nvGrpSpPr>
        <p:grpSpPr>
          <a:xfrm>
            <a:off x="7621597" y="2897174"/>
            <a:ext cx="3979033" cy="307777"/>
            <a:chOff x="7601680" y="2916485"/>
            <a:chExt cx="3979033" cy="30777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09C10F-2382-B400-7317-D0396B882E59}"/>
                </a:ext>
              </a:extLst>
            </p:cNvPr>
            <p:cNvSpPr txBox="1"/>
            <p:nvPr/>
          </p:nvSpPr>
          <p:spPr>
            <a:xfrm>
              <a:off x="7601680" y="2916485"/>
              <a:ext cx="119229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Paid Social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4A416B1-3105-6B87-C925-888E57060005}"/>
                </a:ext>
              </a:extLst>
            </p:cNvPr>
            <p:cNvGrpSpPr/>
            <p:nvPr/>
          </p:nvGrpSpPr>
          <p:grpSpPr>
            <a:xfrm>
              <a:off x="8860981" y="2978667"/>
              <a:ext cx="2719732" cy="183413"/>
              <a:chOff x="8860981" y="2978667"/>
              <a:chExt cx="2719732" cy="183413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C9B163A-AB6B-EA5A-51CA-4FC858CA1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0981" y="3069208"/>
                <a:ext cx="2717478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F0BC92F-9B5C-D418-73D6-6E3CC0CCE3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0981" y="2978667"/>
                <a:ext cx="2254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0475830-190D-0B32-AD9E-B5FDD33FBF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8459" y="2978667"/>
                <a:ext cx="2254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CB50E45-189F-91A1-9D98-D9D3D8B4C055}"/>
                  </a:ext>
                </a:extLst>
              </p:cNvPr>
              <p:cNvSpPr/>
              <p:nvPr/>
            </p:nvSpPr>
            <p:spPr>
              <a:xfrm>
                <a:off x="8876009" y="3020081"/>
                <a:ext cx="975038" cy="100584"/>
              </a:xfrm>
              <a:prstGeom prst="rect">
                <a:avLst/>
              </a:prstGeom>
              <a:solidFill>
                <a:srgbClr val="8DC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4B9A80-E15D-942F-A2F0-983BAC09D6C8}"/>
              </a:ext>
            </a:extLst>
          </p:cNvPr>
          <p:cNvGrpSpPr/>
          <p:nvPr/>
        </p:nvGrpSpPr>
        <p:grpSpPr>
          <a:xfrm>
            <a:off x="8141025" y="3334934"/>
            <a:ext cx="3459605" cy="307777"/>
            <a:chOff x="8141025" y="3334934"/>
            <a:chExt cx="3459605" cy="30777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C4CA2E0-4E2A-1871-C4FA-024F7B3F3579}"/>
                </a:ext>
              </a:extLst>
            </p:cNvPr>
            <p:cNvSpPr txBox="1"/>
            <p:nvPr/>
          </p:nvSpPr>
          <p:spPr>
            <a:xfrm>
              <a:off x="8141025" y="3334934"/>
              <a:ext cx="66763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Digital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7F43132-CB8D-1672-6584-9CB49D6B3A59}"/>
                </a:ext>
              </a:extLst>
            </p:cNvPr>
            <p:cNvGrpSpPr/>
            <p:nvPr/>
          </p:nvGrpSpPr>
          <p:grpSpPr>
            <a:xfrm>
              <a:off x="8865436" y="3397116"/>
              <a:ext cx="2735194" cy="183413"/>
              <a:chOff x="8865436" y="3397116"/>
              <a:chExt cx="2735194" cy="18341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F3CE02D-EBE7-55F2-5A19-41A64845D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5436" y="3487657"/>
                <a:ext cx="2732927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060E6DD-3F91-FBA4-DABE-F636481DF6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5436" y="3397116"/>
                <a:ext cx="2267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51DDC71-5012-46A2-961B-C7215FBA52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8363" y="3397116"/>
                <a:ext cx="2267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85873B-1FBA-591F-8D05-E9093C47E0E8}"/>
                  </a:ext>
                </a:extLst>
              </p:cNvPr>
              <p:cNvSpPr/>
              <p:nvPr/>
            </p:nvSpPr>
            <p:spPr>
              <a:xfrm>
                <a:off x="8877979" y="3438530"/>
                <a:ext cx="2152748" cy="100584"/>
              </a:xfrm>
              <a:prstGeom prst="rect">
                <a:avLst/>
              </a:prstGeom>
              <a:solidFill>
                <a:srgbClr val="8DC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883FC4D-0A70-0AFA-BF59-D034BA11F320}"/>
              </a:ext>
            </a:extLst>
          </p:cNvPr>
          <p:cNvSpPr txBox="1"/>
          <p:nvPr/>
        </p:nvSpPr>
        <p:spPr>
          <a:xfrm>
            <a:off x="8442637" y="3775187"/>
            <a:ext cx="304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sz="1800" b="1" dirty="0">
                <a:solidFill>
                  <a:srgbClr val="FFFFFF"/>
                </a:solidFill>
                <a:latin typeface="ALDI SUED OT-Regular"/>
              </a:rPr>
              <a:t>Business Metrics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1ECD781-9970-AF02-F1A7-8D7EA2DCD438}"/>
              </a:ext>
            </a:extLst>
          </p:cNvPr>
          <p:cNvSpPr txBox="1"/>
          <p:nvPr/>
        </p:nvSpPr>
        <p:spPr>
          <a:xfrm>
            <a:off x="8619043" y="967168"/>
            <a:ext cx="304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sz="1800" b="1" dirty="0">
                <a:solidFill>
                  <a:srgbClr val="FFFFFF"/>
                </a:solidFill>
                <a:latin typeface="ALDI SUED OT-Regular"/>
              </a:rPr>
              <a:t>Media Effectiveness (ROI)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CCDF589-B7F1-F3C3-AA4C-E1F9950489C0}"/>
              </a:ext>
            </a:extLst>
          </p:cNvPr>
          <p:cNvSpPr txBox="1"/>
          <p:nvPr/>
        </p:nvSpPr>
        <p:spPr>
          <a:xfrm>
            <a:off x="11055568" y="4082204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 panose="02000606040000020004"/>
              </a:rPr>
              <a:t>High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23CB13-051B-52E9-8428-98EE913C1441}"/>
              </a:ext>
            </a:extLst>
          </p:cNvPr>
          <p:cNvSpPr txBox="1"/>
          <p:nvPr/>
        </p:nvSpPr>
        <p:spPr>
          <a:xfrm>
            <a:off x="7934315" y="4083203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/>
              </a:rPr>
              <a:t>Low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5DAEC3-C040-1C74-85A7-C5ACD6D9B0CB}"/>
              </a:ext>
            </a:extLst>
          </p:cNvPr>
          <p:cNvGrpSpPr/>
          <p:nvPr/>
        </p:nvGrpSpPr>
        <p:grpSpPr>
          <a:xfrm>
            <a:off x="1564276" y="5336665"/>
            <a:ext cx="4891494" cy="915635"/>
            <a:chOff x="1336342" y="5164652"/>
            <a:chExt cx="4891494" cy="91563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6476232-F605-C04F-2079-A8C637215EB8}"/>
                </a:ext>
              </a:extLst>
            </p:cNvPr>
            <p:cNvSpPr txBox="1"/>
            <p:nvPr/>
          </p:nvSpPr>
          <p:spPr>
            <a:xfrm flipH="1">
              <a:off x="1336342" y="5164652"/>
              <a:ext cx="3056644" cy="9156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Population of cluster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24,297,308</a:t>
              </a:r>
            </a:p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% of total population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11%</a:t>
              </a:r>
            </a:p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Median Income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$58,000 </a:t>
              </a:r>
            </a:p>
            <a:p>
              <a:endParaRPr lang="en-US" sz="1000" dirty="0">
                <a:solidFill>
                  <a:srgbClr val="FFFFFF"/>
                </a:solidFill>
                <a:latin typeface="ALDI SUED OT-Regular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46B06E7-D47B-E696-CFC0-A855FED7BA4E}"/>
                </a:ext>
              </a:extLst>
            </p:cNvPr>
            <p:cNvSpPr txBox="1"/>
            <p:nvPr/>
          </p:nvSpPr>
          <p:spPr>
            <a:xfrm>
              <a:off x="3991201" y="5164652"/>
              <a:ext cx="2236635" cy="9156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100">
                  <a:latin typeface="ALDI SUED OT-Light" panose="02000606000000020004" pitchFamily="50" charset="0"/>
                </a:defRPr>
              </a:lvl1pPr>
            </a:lstStyle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% of Total sales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16%</a:t>
              </a:r>
            </a:p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Lowest Diversity Index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35</a:t>
              </a:r>
            </a:p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Avg. Age of Stores: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15 years</a:t>
              </a:r>
            </a:p>
            <a:p>
              <a:pPr algn="l"/>
              <a:endParaRPr lang="en-US" sz="1000" dirty="0">
                <a:solidFill>
                  <a:srgbClr val="FFFFFF"/>
                </a:solidFill>
                <a:latin typeface="ALDI SUED OT-Regular"/>
              </a:endParaRPr>
            </a:p>
          </p:txBody>
        </p:sp>
      </p:grpSp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D0E0071E-AD7D-EE5B-410D-7920B8E9E613}"/>
              </a:ext>
            </a:extLst>
          </p:cNvPr>
          <p:cNvSpPr txBox="1">
            <a:spLocks/>
          </p:cNvSpPr>
          <p:nvPr/>
        </p:nvSpPr>
        <p:spPr>
          <a:xfrm>
            <a:off x="4671848" y="6473533"/>
            <a:ext cx="2743200" cy="365125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anchor="ctr"/>
          <a:lstStyle>
            <a:lvl1pPr marL="228600" indent="-22860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900" b="0" i="0" kern="1200" noProof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  <a:defRPr/>
            </a:pPr>
            <a:fld id="{84BCA131-8C0D-224E-B580-E130A403A3BB}" type="slidenum">
              <a:rPr smtClean="0">
                <a:latin typeface="ALDI SUED OT-Light" panose="02000606000000020004" pitchFamily="50" charset="0"/>
              </a:rPr>
              <a:pPr marL="0" indent="0" defTabSz="914400">
                <a:buFont typeface="Arial" panose="020B0604020202020204" pitchFamily="34" charset="0"/>
                <a:buNone/>
                <a:defRPr/>
              </a:pPr>
              <a:t>7</a:t>
            </a:fld>
            <a:endParaRPr>
              <a:latin typeface="ALDI SUED OT-Light" panose="02000606000000020004" pitchFamily="50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7BCC6D-E027-1149-3E81-E02889E24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17236"/>
              </p:ext>
            </p:extLst>
          </p:nvPr>
        </p:nvGraphicFramePr>
        <p:xfrm>
          <a:off x="591633" y="1047389"/>
          <a:ext cx="6918171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8171">
                  <a:extLst>
                    <a:ext uri="{9D8B030D-6E8A-4147-A177-3AD203B41FA5}">
                      <a16:colId xmlns:a16="http://schemas.microsoft.com/office/drawing/2014/main" val="178124646"/>
                    </a:ext>
                  </a:extLst>
                </a:gridCol>
              </a:tblGrid>
              <a:tr h="145933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These markets have lower brand consideration than our strongholds, but higher perceived quality. </a:t>
                      </a: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Lower ROIs than the strongholds but have higher ROIs than the national averages. </a:t>
                      </a:r>
                      <a:endParaRPr lang="en-US" sz="1100" b="1" i="0" u="none" strike="noStrike" noProof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FFFFFF"/>
                          </a:solidFill>
                          <a:effectLst/>
                          <a:latin typeface="ALDI SUED OT-Light"/>
                        </a:rPr>
                        <a:t>Has the largest YoY % increase in customer counts at 5.7% and second largest YoY % increase in sales growth at 14.06%</a:t>
                      </a:r>
                      <a:endParaRPr lang="en-US" sz="1100" b="1" i="0" u="none" strike="noStrike" noProof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There is large potential to establish more strongholds through these markets, by pushing higher media effectiveness on channels like OLV and Paid Social, as well as emphasizing Aldi product selection.</a:t>
                      </a:r>
                      <a:endParaRPr lang="en-US" sz="1100" b="1" i="0" u="none" strike="noStrike" noProof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100" b="0" i="0" u="none" strike="noStrike" noProof="0" dirty="0">
                        <a:solidFill>
                          <a:schemeClr val="bg1"/>
                        </a:solidFill>
                        <a:effectLst/>
                        <a:latin typeface="ALDI SUED OT-Light" panose="02000606000000020004"/>
                      </a:endParaRP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714192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CCA8C75B-77D7-9AB5-D245-166BC948F3BF}"/>
              </a:ext>
            </a:extLst>
          </p:cNvPr>
          <p:cNvGrpSpPr/>
          <p:nvPr/>
        </p:nvGrpSpPr>
        <p:grpSpPr>
          <a:xfrm>
            <a:off x="7375585" y="5131822"/>
            <a:ext cx="4226818" cy="307777"/>
            <a:chOff x="7375585" y="5137002"/>
            <a:chExt cx="4226818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592967-91F1-D40B-3EC5-6018DD1DF7D1}"/>
                </a:ext>
              </a:extLst>
            </p:cNvPr>
            <p:cNvSpPr txBox="1"/>
            <p:nvPr/>
          </p:nvSpPr>
          <p:spPr>
            <a:xfrm>
              <a:off x="7375585" y="5137002"/>
              <a:ext cx="143112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 panose="02000606040000020004" pitchFamily="50" charset="0"/>
                </a:rPr>
                <a:t>Brand Quality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52553D8-EDBA-8669-C17F-7421D7F8991F}"/>
                </a:ext>
              </a:extLst>
            </p:cNvPr>
            <p:cNvGrpSpPr/>
            <p:nvPr/>
          </p:nvGrpSpPr>
          <p:grpSpPr>
            <a:xfrm>
              <a:off x="8872907" y="5199179"/>
              <a:ext cx="2729496" cy="183423"/>
              <a:chOff x="8872907" y="5262877"/>
              <a:chExt cx="2729496" cy="183423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F5E9153-CA44-D8F8-8E74-8339A8057F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2907" y="5353423"/>
                <a:ext cx="2727234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CCF0079-8DF3-8AF1-9205-0E750BB9A1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72908" y="5262877"/>
                <a:ext cx="2262" cy="18342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EA33F14-D733-CB11-96D4-CB59CAFC9C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00141" y="5262877"/>
                <a:ext cx="2262" cy="18342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BDFA26-FCE9-0BAC-070C-E3BE0D932186}"/>
                  </a:ext>
                </a:extLst>
              </p:cNvPr>
              <p:cNvSpPr/>
              <p:nvPr/>
            </p:nvSpPr>
            <p:spPr>
              <a:xfrm>
                <a:off x="8887380" y="5303128"/>
                <a:ext cx="2697480" cy="102921"/>
              </a:xfrm>
              <a:prstGeom prst="rect">
                <a:avLst/>
              </a:prstGeom>
              <a:solidFill>
                <a:srgbClr val="8DC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Light" panose="02000606000000020004"/>
                  <a:cs typeface="Calibre Thin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A84D4FF-C711-6E5C-E6EF-A3582135C9D3}"/>
              </a:ext>
            </a:extLst>
          </p:cNvPr>
          <p:cNvSpPr txBox="1"/>
          <p:nvPr/>
        </p:nvSpPr>
        <p:spPr>
          <a:xfrm>
            <a:off x="1366193" y="6512509"/>
            <a:ext cx="4634828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LDI SUED OT-Light" panose="02000606000000020004"/>
              </a:rPr>
              <a:t>Source: Time period 1/1/22 – 12/31/22,  measures from YouGov, Esri, &amp; Aldi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A8C550-AE2D-1CAE-81B6-67120FB21C89}"/>
              </a:ext>
            </a:extLst>
          </p:cNvPr>
          <p:cNvGrpSpPr/>
          <p:nvPr/>
        </p:nvGrpSpPr>
        <p:grpSpPr>
          <a:xfrm>
            <a:off x="7375585" y="5536835"/>
            <a:ext cx="4226818" cy="307777"/>
            <a:chOff x="7375585" y="5542322"/>
            <a:chExt cx="4226818" cy="30777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E58D3E-139F-8153-8324-92F086B20C07}"/>
                </a:ext>
              </a:extLst>
            </p:cNvPr>
            <p:cNvSpPr txBox="1"/>
            <p:nvPr/>
          </p:nvSpPr>
          <p:spPr>
            <a:xfrm>
              <a:off x="7375585" y="5542322"/>
              <a:ext cx="143112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 panose="02000606040000020004" pitchFamily="50" charset="0"/>
                </a:rPr>
                <a:t>Remodels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D967E74-5452-36C9-64D6-CA35E3586DA6}"/>
                </a:ext>
              </a:extLst>
            </p:cNvPr>
            <p:cNvGrpSpPr/>
            <p:nvPr/>
          </p:nvGrpSpPr>
          <p:grpSpPr>
            <a:xfrm>
              <a:off x="8868204" y="5592511"/>
              <a:ext cx="2734199" cy="207399"/>
              <a:chOff x="8868204" y="5621018"/>
              <a:chExt cx="2734199" cy="207399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5A65092-129E-7683-DE1A-E5E8742DE9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8204" y="5723399"/>
                <a:ext cx="2731933" cy="2636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CE57FFFC-4517-55CA-E059-A2615A3A1D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8205" y="5621018"/>
                <a:ext cx="2266" cy="207399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1F4EFFB-CA27-F23E-F058-E8DCB9F6A5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00137" y="5621018"/>
                <a:ext cx="2266" cy="207399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B7BF536-C19C-CEC7-49D8-6529D2CCFE98}"/>
                  </a:ext>
                </a:extLst>
              </p:cNvPr>
              <p:cNvSpPr/>
              <p:nvPr/>
            </p:nvSpPr>
            <p:spPr>
              <a:xfrm>
                <a:off x="8882189" y="5673256"/>
                <a:ext cx="2011680" cy="102922"/>
              </a:xfrm>
              <a:prstGeom prst="rect">
                <a:avLst/>
              </a:prstGeom>
              <a:solidFill>
                <a:srgbClr val="8DC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Light" panose="02000606000000020004"/>
                  <a:cs typeface="Calibre Thin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D953333-E066-08B2-33EF-9B3C6351DC11}"/>
              </a:ext>
            </a:extLst>
          </p:cNvPr>
          <p:cNvGrpSpPr/>
          <p:nvPr/>
        </p:nvGrpSpPr>
        <p:grpSpPr>
          <a:xfrm>
            <a:off x="7012253" y="4726809"/>
            <a:ext cx="4590150" cy="307777"/>
            <a:chOff x="7012253" y="4728638"/>
            <a:chExt cx="4590150" cy="30777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AC85310-1D62-F8E7-AE89-5E9E2DB13C19}"/>
                </a:ext>
              </a:extLst>
            </p:cNvPr>
            <p:cNvSpPr txBox="1"/>
            <p:nvPr/>
          </p:nvSpPr>
          <p:spPr>
            <a:xfrm>
              <a:off x="7012253" y="4728638"/>
              <a:ext cx="1794461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 panose="02000606040000020004" pitchFamily="50" charset="0"/>
                </a:rPr>
                <a:t>Brand Selection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B341862-6C8F-21B1-A246-75069F01EA36}"/>
                </a:ext>
              </a:extLst>
            </p:cNvPr>
            <p:cNvGrpSpPr/>
            <p:nvPr/>
          </p:nvGrpSpPr>
          <p:grpSpPr>
            <a:xfrm>
              <a:off x="8875739" y="4790815"/>
              <a:ext cx="2726664" cy="183423"/>
              <a:chOff x="8875739" y="4790815"/>
              <a:chExt cx="2726664" cy="183423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492AD34-DCD1-028A-BF86-1E2A8D035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5739" y="4881361"/>
                <a:ext cx="2724405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FCB4588-2B30-7183-7059-9E1BC76531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75740" y="4790815"/>
                <a:ext cx="2259" cy="18342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9504BD1-0BC9-0D83-7C80-EE6A77799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00144" y="4790815"/>
                <a:ext cx="2259" cy="18342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AA76348-8226-5979-3F00-EE1CE0FB0799}"/>
                  </a:ext>
                </a:extLst>
              </p:cNvPr>
              <p:cNvSpPr/>
              <p:nvPr/>
            </p:nvSpPr>
            <p:spPr>
              <a:xfrm>
                <a:off x="8889686" y="4832234"/>
                <a:ext cx="2286000" cy="100584"/>
              </a:xfrm>
              <a:prstGeom prst="rect">
                <a:avLst/>
              </a:prstGeom>
              <a:solidFill>
                <a:srgbClr val="8DC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Light" panose="02000606000000020004"/>
                  <a:cs typeface="Calibre Thi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6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0BE3-427D-5767-B996-E0F816F72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16" y="-4700"/>
            <a:ext cx="11450880" cy="887083"/>
          </a:xfrm>
        </p:spPr>
        <p:txBody>
          <a:bodyPr/>
          <a:lstStyle/>
          <a:p>
            <a:pPr algn="ctr"/>
            <a:r>
              <a:rPr lang="en-US" b="0" dirty="0">
                <a:solidFill>
                  <a:srgbClr val="F1A051"/>
                </a:solidFill>
                <a:latin typeface="ALDI SUED OT-Bold"/>
              </a:rPr>
              <a:t>Opportunity</a:t>
            </a:r>
            <a:r>
              <a:rPr lang="en-US" sz="2800" b="0" dirty="0">
                <a:latin typeface="ALDI SUED OT-Bold"/>
              </a:rPr>
              <a:t>:</a:t>
            </a:r>
            <a:r>
              <a:rPr lang="en-US" b="0" dirty="0">
                <a:solidFill>
                  <a:schemeClr val="tx1"/>
                </a:solidFill>
                <a:latin typeface="ALDI SUED OT-Bold"/>
              </a:rPr>
              <a:t> </a:t>
            </a:r>
            <a:r>
              <a:rPr lang="en-US" b="0" dirty="0">
                <a:latin typeface="ALDI SUED OT-Bold"/>
              </a:rPr>
              <a:t>Highest market presence &amp; highest competitive pressure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F15FB-34F0-BB2A-3E8D-F3E951A8C9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3137" y="2480438"/>
            <a:ext cx="4619103" cy="2805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688887-B2A0-DB2A-6E97-3AFBD1C9CCF9}"/>
              </a:ext>
            </a:extLst>
          </p:cNvPr>
          <p:cNvCxnSpPr/>
          <p:nvPr/>
        </p:nvCxnSpPr>
        <p:spPr>
          <a:xfrm>
            <a:off x="7975979" y="3637630"/>
            <a:ext cx="4068792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03B854F-40D9-93F8-813E-40E7052B7146}"/>
              </a:ext>
            </a:extLst>
          </p:cNvPr>
          <p:cNvGrpSpPr/>
          <p:nvPr/>
        </p:nvGrpSpPr>
        <p:grpSpPr>
          <a:xfrm>
            <a:off x="8187582" y="1435028"/>
            <a:ext cx="3387691" cy="307777"/>
            <a:chOff x="8187582" y="1435028"/>
            <a:chExt cx="3387691" cy="30777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C4B3D0-D9CF-DFE4-5471-A7253CAD6D4E}"/>
                </a:ext>
              </a:extLst>
            </p:cNvPr>
            <p:cNvCxnSpPr>
              <a:cxnSpLocks/>
            </p:cNvCxnSpPr>
            <p:nvPr/>
          </p:nvCxnSpPr>
          <p:spPr>
            <a:xfrm>
              <a:off x="8852859" y="1587751"/>
              <a:ext cx="2720158" cy="2331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127E044-969F-7E70-238F-FBDE487100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2859" y="1497210"/>
              <a:ext cx="2256" cy="183413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0DA6672-A6DF-0C5B-5DD9-9708E70DD0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3017" y="1497210"/>
              <a:ext cx="2256" cy="183413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  <a:round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5B438D-76C3-7637-D21C-EAE6348C496C}"/>
                </a:ext>
              </a:extLst>
            </p:cNvPr>
            <p:cNvSpPr txBox="1"/>
            <p:nvPr/>
          </p:nvSpPr>
          <p:spPr>
            <a:xfrm>
              <a:off x="8187582" y="1435028"/>
              <a:ext cx="62943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TV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9512B1-C08A-90B6-25EC-AA90E7565180}"/>
                </a:ext>
              </a:extLst>
            </p:cNvPr>
            <p:cNvSpPr/>
            <p:nvPr/>
          </p:nvSpPr>
          <p:spPr>
            <a:xfrm>
              <a:off x="8866784" y="1538568"/>
              <a:ext cx="609104" cy="100696"/>
            </a:xfrm>
            <a:prstGeom prst="rect">
              <a:avLst/>
            </a:prstGeom>
            <a:solidFill>
              <a:srgbClr val="F1A05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  <a:latin typeface="ALDI SUED OT-Regular"/>
                <a:cs typeface="Calibre Thin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C853D80-0706-540A-DE94-DB01D613AFEB}"/>
              </a:ext>
            </a:extLst>
          </p:cNvPr>
          <p:cNvGrpSpPr/>
          <p:nvPr/>
        </p:nvGrpSpPr>
        <p:grpSpPr>
          <a:xfrm>
            <a:off x="8117464" y="1851585"/>
            <a:ext cx="3457809" cy="307777"/>
            <a:chOff x="8117464" y="1835093"/>
            <a:chExt cx="3457809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2398FF-1D0B-55DE-0EF9-1BAF327026F0}"/>
                </a:ext>
              </a:extLst>
            </p:cNvPr>
            <p:cNvSpPr txBox="1"/>
            <p:nvPr/>
          </p:nvSpPr>
          <p:spPr>
            <a:xfrm>
              <a:off x="8117464" y="1835093"/>
              <a:ext cx="69955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Print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7897D0A-8C8A-C149-E3DF-B62C0B076BA4}"/>
                </a:ext>
              </a:extLst>
            </p:cNvPr>
            <p:cNvGrpSpPr/>
            <p:nvPr/>
          </p:nvGrpSpPr>
          <p:grpSpPr>
            <a:xfrm>
              <a:off x="8850177" y="1897275"/>
              <a:ext cx="2725096" cy="183413"/>
              <a:chOff x="8850177" y="1903181"/>
              <a:chExt cx="2725096" cy="183413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AD7BCC3-0FD8-9C47-A357-7D8A8A156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177" y="1993722"/>
                <a:ext cx="2722838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1C3F201-9101-19CA-E306-66A6162573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50177" y="1903181"/>
                <a:ext cx="2258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B3EF919-4FE5-B14D-00A5-0876823B40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3015" y="1903181"/>
                <a:ext cx="2258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33657E-8722-378E-E70C-7F7B29C4877A}"/>
                  </a:ext>
                </a:extLst>
              </p:cNvPr>
              <p:cNvSpPr/>
              <p:nvPr/>
            </p:nvSpPr>
            <p:spPr>
              <a:xfrm>
                <a:off x="8865234" y="1942484"/>
                <a:ext cx="1289117" cy="104807"/>
              </a:xfrm>
              <a:prstGeom prst="rect">
                <a:avLst/>
              </a:prstGeom>
              <a:solidFill>
                <a:srgbClr val="F1A05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13A8AEF-B1B0-27A5-6E55-90612030ABE6}"/>
              </a:ext>
            </a:extLst>
          </p:cNvPr>
          <p:cNvGrpSpPr/>
          <p:nvPr/>
        </p:nvGrpSpPr>
        <p:grpSpPr>
          <a:xfrm>
            <a:off x="8105656" y="2268142"/>
            <a:ext cx="3467386" cy="307777"/>
            <a:chOff x="8105656" y="2252665"/>
            <a:chExt cx="3467386" cy="30777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CA64A5-5578-A18F-5A93-AB38B119E4BA}"/>
                </a:ext>
              </a:extLst>
            </p:cNvPr>
            <p:cNvCxnSpPr>
              <a:cxnSpLocks/>
            </p:cNvCxnSpPr>
            <p:nvPr/>
          </p:nvCxnSpPr>
          <p:spPr>
            <a:xfrm>
              <a:off x="8859764" y="2405388"/>
              <a:ext cx="2711030" cy="2331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709ADAF-C202-0B30-C2DB-5EA008AE5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9764" y="2314847"/>
              <a:ext cx="2248" cy="183413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A97C36-1D9E-C9C6-23E0-BB766A363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0794" y="2314847"/>
              <a:ext cx="2248" cy="183413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1C9560-57CF-B033-15E5-D865382C9790}"/>
                </a:ext>
              </a:extLst>
            </p:cNvPr>
            <p:cNvSpPr txBox="1"/>
            <p:nvPr/>
          </p:nvSpPr>
          <p:spPr>
            <a:xfrm>
              <a:off x="8105656" y="2252665"/>
              <a:ext cx="71136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Radio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398D6E5-7A5A-5F6B-09CB-037B31B9ABDF}"/>
                </a:ext>
              </a:extLst>
            </p:cNvPr>
            <p:cNvSpPr/>
            <p:nvPr/>
          </p:nvSpPr>
          <p:spPr>
            <a:xfrm>
              <a:off x="8874757" y="2352706"/>
              <a:ext cx="1272282" cy="107694"/>
            </a:xfrm>
            <a:prstGeom prst="rect">
              <a:avLst/>
            </a:prstGeom>
            <a:solidFill>
              <a:srgbClr val="F1A05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  <a:latin typeface="ALDI SUED OT-Regular"/>
                <a:cs typeface="Calibre Thin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71FFE53-A8BB-853B-C130-BCC903DFC764}"/>
              </a:ext>
            </a:extLst>
          </p:cNvPr>
          <p:cNvGrpSpPr/>
          <p:nvPr/>
        </p:nvGrpSpPr>
        <p:grpSpPr>
          <a:xfrm>
            <a:off x="7662301" y="2684699"/>
            <a:ext cx="3912972" cy="307777"/>
            <a:chOff x="7662301" y="2655130"/>
            <a:chExt cx="3912972" cy="30777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B089F45-E28F-9C54-5C83-844B1A0E77BE}"/>
                </a:ext>
              </a:extLst>
            </p:cNvPr>
            <p:cNvCxnSpPr>
              <a:cxnSpLocks/>
            </p:cNvCxnSpPr>
            <p:nvPr/>
          </p:nvCxnSpPr>
          <p:spPr>
            <a:xfrm>
              <a:off x="8875490" y="2807853"/>
              <a:ext cx="2697546" cy="2331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02B170-5AD8-B412-7C5E-451C117126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5490" y="2717312"/>
              <a:ext cx="2237" cy="183413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38992A2-AAE4-28E8-F8F9-C8D3BFDA8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3036" y="2717312"/>
              <a:ext cx="2237" cy="183413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2CB6EB-EE03-2FFA-A9E5-DC2CE51CBDAB}"/>
                </a:ext>
              </a:extLst>
            </p:cNvPr>
            <p:cNvSpPr txBox="1"/>
            <p:nvPr/>
          </p:nvSpPr>
          <p:spPr>
            <a:xfrm>
              <a:off x="7662301" y="2655130"/>
              <a:ext cx="1154717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Paid Social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A88CB5-FEE0-1D9B-91AD-0A8F51B55C25}"/>
                </a:ext>
              </a:extLst>
            </p:cNvPr>
            <p:cNvSpPr/>
            <p:nvPr/>
          </p:nvSpPr>
          <p:spPr>
            <a:xfrm>
              <a:off x="8890407" y="2759898"/>
              <a:ext cx="885793" cy="98240"/>
            </a:xfrm>
            <a:prstGeom prst="rect">
              <a:avLst/>
            </a:prstGeom>
            <a:solidFill>
              <a:srgbClr val="F1A05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  <a:latin typeface="ALDI SUED OT-Regular"/>
                <a:cs typeface="Calibre Thin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DF2E1C8-6E5F-E290-DEEF-E978F554475C}"/>
              </a:ext>
            </a:extLst>
          </p:cNvPr>
          <p:cNvGrpSpPr/>
          <p:nvPr/>
        </p:nvGrpSpPr>
        <p:grpSpPr>
          <a:xfrm>
            <a:off x="7610146" y="4200650"/>
            <a:ext cx="3956302" cy="307777"/>
            <a:chOff x="7610146" y="4200650"/>
            <a:chExt cx="3956302" cy="3077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AB762D6-9EFC-43BF-E705-B21868F037F6}"/>
                </a:ext>
              </a:extLst>
            </p:cNvPr>
            <p:cNvSpPr txBox="1"/>
            <p:nvPr/>
          </p:nvSpPr>
          <p:spPr>
            <a:xfrm>
              <a:off x="7610146" y="4200650"/>
              <a:ext cx="1203807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ClanPro-Thin" panose="020B0404020101020102" pitchFamily="34" charset="0"/>
                </a:defRPr>
              </a:lvl1pPr>
            </a:lstStyle>
            <a:p>
              <a:pPr algn="r"/>
              <a:r>
                <a:rPr lang="en-US" dirty="0">
                  <a:solidFill>
                    <a:srgbClr val="FFFFFF"/>
                  </a:solidFill>
                  <a:latin typeface="ALDI SUED OT-Regular"/>
                </a:rPr>
                <a:t>Sales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083573C-1C72-E2CC-A00A-ABA4719C8337}"/>
                </a:ext>
              </a:extLst>
            </p:cNvPr>
            <p:cNvGrpSpPr/>
            <p:nvPr/>
          </p:nvGrpSpPr>
          <p:grpSpPr>
            <a:xfrm>
              <a:off x="8860362" y="4262848"/>
              <a:ext cx="2706086" cy="183381"/>
              <a:chOff x="8860362" y="4262848"/>
              <a:chExt cx="2706086" cy="183381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3B52B21-70AD-7842-C20E-5B69DE704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0362" y="4353373"/>
                <a:ext cx="2703844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2D2DA72-3FE8-2E99-CBC4-67CD8F71B6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0362" y="4262848"/>
                <a:ext cx="2242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1D6F0D8-228D-3E4F-1E7D-6617B1C579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64206" y="4262848"/>
                <a:ext cx="2242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E037A5E-534C-671C-60E3-47B99B7D77D6}"/>
                  </a:ext>
                </a:extLst>
              </p:cNvPr>
              <p:cNvSpPr/>
              <p:nvPr/>
            </p:nvSpPr>
            <p:spPr>
              <a:xfrm>
                <a:off x="8875314" y="4301733"/>
                <a:ext cx="1268912" cy="105611"/>
              </a:xfrm>
              <a:prstGeom prst="rect">
                <a:avLst/>
              </a:prstGeom>
              <a:solidFill>
                <a:srgbClr val="F1A05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04701E9-8E25-67EC-AE22-88E869C071F7}"/>
              </a:ext>
            </a:extLst>
          </p:cNvPr>
          <p:cNvGrpSpPr/>
          <p:nvPr/>
        </p:nvGrpSpPr>
        <p:grpSpPr>
          <a:xfrm>
            <a:off x="7513986" y="5033854"/>
            <a:ext cx="4051391" cy="307777"/>
            <a:chOff x="7513986" y="5000736"/>
            <a:chExt cx="4051391" cy="307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4794D42-0074-A7D0-788F-89C5B7092FA4}"/>
                </a:ext>
              </a:extLst>
            </p:cNvPr>
            <p:cNvSpPr txBox="1"/>
            <p:nvPr/>
          </p:nvSpPr>
          <p:spPr>
            <a:xfrm>
              <a:off x="7513986" y="5000736"/>
              <a:ext cx="1299967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Brand Quality</a:t>
              </a:r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99D55BF-A1FB-9207-2894-1E2B2E6D6DF0}"/>
                </a:ext>
              </a:extLst>
            </p:cNvPr>
            <p:cNvGrpSpPr/>
            <p:nvPr/>
          </p:nvGrpSpPr>
          <p:grpSpPr>
            <a:xfrm>
              <a:off x="8861433" y="5062918"/>
              <a:ext cx="2703944" cy="183413"/>
              <a:chOff x="8861433" y="5062918"/>
              <a:chExt cx="2703944" cy="183413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D185F0B-6B96-4DCA-96C7-A7DED711C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433" y="5153459"/>
                <a:ext cx="2701703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74D9D09-7597-5200-F68B-2F344E0638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1433" y="5062918"/>
                <a:ext cx="2241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490260D-D2CC-4AA0-D9CE-DA024513B2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63136" y="5062918"/>
                <a:ext cx="2241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15A41E1-6244-52A0-90B2-F36E94FB77FA}"/>
                  </a:ext>
                </a:extLst>
              </p:cNvPr>
              <p:cNvSpPr/>
              <p:nvPr/>
            </p:nvSpPr>
            <p:spPr>
              <a:xfrm>
                <a:off x="8875265" y="5102646"/>
                <a:ext cx="1234440" cy="103956"/>
              </a:xfrm>
              <a:prstGeom prst="rect">
                <a:avLst/>
              </a:prstGeom>
              <a:solidFill>
                <a:srgbClr val="F1A05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F5773B-3564-3114-A8C8-2EA7777626BA}"/>
              </a:ext>
            </a:extLst>
          </p:cNvPr>
          <p:cNvGrpSpPr/>
          <p:nvPr/>
        </p:nvGrpSpPr>
        <p:grpSpPr>
          <a:xfrm>
            <a:off x="7394593" y="5867058"/>
            <a:ext cx="4178527" cy="307777"/>
            <a:chOff x="7394593" y="5800822"/>
            <a:chExt cx="4178527" cy="3077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F0F95B-ACF1-CBEC-D10F-56FB682689F5}"/>
                </a:ext>
              </a:extLst>
            </p:cNvPr>
            <p:cNvSpPr txBox="1"/>
            <p:nvPr/>
          </p:nvSpPr>
          <p:spPr>
            <a:xfrm>
              <a:off x="7394593" y="5800822"/>
              <a:ext cx="1419360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Competition</a:t>
              </a:r>
              <a:endParaRPr lang="en-US" dirty="0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8CB14CB-64C0-609E-AF80-FA70999DC631}"/>
                </a:ext>
              </a:extLst>
            </p:cNvPr>
            <p:cNvGrpSpPr/>
            <p:nvPr/>
          </p:nvGrpSpPr>
          <p:grpSpPr>
            <a:xfrm>
              <a:off x="8853691" y="5863020"/>
              <a:ext cx="2719429" cy="183381"/>
              <a:chOff x="8855844" y="5911282"/>
              <a:chExt cx="2719429" cy="183381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A1CF302-9955-BF24-3C22-A2E406C2CA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5844" y="6001807"/>
                <a:ext cx="2717176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EC9ACD-FB14-97BF-F75A-DF39F7D43B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55844" y="5911282"/>
                <a:ext cx="2253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0ADDE32-3510-DAA0-CE7C-1CF7344DB1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3020" y="5911282"/>
                <a:ext cx="2253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14E126C-092A-55A9-C5B8-1EA2DBE88DF7}"/>
                  </a:ext>
                </a:extLst>
              </p:cNvPr>
              <p:cNvSpPr/>
              <p:nvPr/>
            </p:nvSpPr>
            <p:spPr>
              <a:xfrm>
                <a:off x="8869473" y="5956770"/>
                <a:ext cx="2688336" cy="92405"/>
              </a:xfrm>
              <a:prstGeom prst="rect">
                <a:avLst/>
              </a:prstGeom>
              <a:solidFill>
                <a:srgbClr val="F1A05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07BD0E-D7E4-1967-AD41-CD9773B43764}"/>
              </a:ext>
            </a:extLst>
          </p:cNvPr>
          <p:cNvGrpSpPr/>
          <p:nvPr/>
        </p:nvGrpSpPr>
        <p:grpSpPr>
          <a:xfrm>
            <a:off x="7232222" y="6283662"/>
            <a:ext cx="4343051" cy="307777"/>
            <a:chOff x="7232222" y="6309300"/>
            <a:chExt cx="4343051" cy="30777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BC9D99-6DCD-DE3F-7BEF-20E396A6A348}"/>
                </a:ext>
              </a:extLst>
            </p:cNvPr>
            <p:cNvSpPr txBox="1"/>
            <p:nvPr/>
          </p:nvSpPr>
          <p:spPr>
            <a:xfrm>
              <a:off x="7232222" y="6309300"/>
              <a:ext cx="1581731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ffice"/>
                  <a:ea typeface="Open Sans"/>
                  <a:cs typeface="Open Sans"/>
                </a:rPr>
                <a:t>Market Presence</a:t>
              </a:r>
              <a:endParaRPr lang="en-US" dirty="0">
                <a:latin typeface="ALDI SUED Office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5D70A56-7F03-D38C-9FD1-83C98BE930AA}"/>
                </a:ext>
              </a:extLst>
            </p:cNvPr>
            <p:cNvGrpSpPr/>
            <p:nvPr/>
          </p:nvGrpSpPr>
          <p:grpSpPr>
            <a:xfrm>
              <a:off x="8849095" y="6371498"/>
              <a:ext cx="2726178" cy="183381"/>
              <a:chOff x="8849095" y="6435198"/>
              <a:chExt cx="2726178" cy="183381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9D70A93-5B31-D342-AE2F-E80CAC3CF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9095" y="6525723"/>
                <a:ext cx="2723919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AF37B210-E6BD-43DF-98F0-0ED422E43D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9095" y="6435198"/>
                <a:ext cx="2259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DBF82EB-3EE2-BDDB-ECF9-AC7D8876E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3014" y="6435198"/>
                <a:ext cx="2259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BA5EE45-0AB5-02F2-C5C9-D7AFA5AB4695}"/>
                  </a:ext>
                </a:extLst>
              </p:cNvPr>
              <p:cNvSpPr/>
              <p:nvPr/>
            </p:nvSpPr>
            <p:spPr>
              <a:xfrm>
                <a:off x="8862314" y="6475772"/>
                <a:ext cx="2697480" cy="102233"/>
              </a:xfrm>
              <a:prstGeom prst="rect">
                <a:avLst/>
              </a:prstGeom>
              <a:solidFill>
                <a:srgbClr val="F1A05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BC19F51-3D02-8336-638E-33B5AE87ABE3}"/>
              </a:ext>
            </a:extLst>
          </p:cNvPr>
          <p:cNvSpPr txBox="1"/>
          <p:nvPr/>
        </p:nvSpPr>
        <p:spPr>
          <a:xfrm>
            <a:off x="11048175" y="1115962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/>
              </a:rPr>
              <a:t>High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127B334-CAC5-3E92-505E-9B88D31C4732}"/>
              </a:ext>
            </a:extLst>
          </p:cNvPr>
          <p:cNvSpPr txBox="1"/>
          <p:nvPr/>
        </p:nvSpPr>
        <p:spPr>
          <a:xfrm>
            <a:off x="7957899" y="1115882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/>
              </a:rPr>
              <a:t>Low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96AC567-BACE-8E60-3A4D-E5CB29E8DC61}"/>
              </a:ext>
            </a:extLst>
          </p:cNvPr>
          <p:cNvGrpSpPr/>
          <p:nvPr/>
        </p:nvGrpSpPr>
        <p:grpSpPr>
          <a:xfrm>
            <a:off x="7897910" y="3101256"/>
            <a:ext cx="3677364" cy="307777"/>
            <a:chOff x="7897910" y="3101256"/>
            <a:chExt cx="3677364" cy="30777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9EA2504-F4AD-FDEF-037B-2C005DF21EF2}"/>
                </a:ext>
              </a:extLst>
            </p:cNvPr>
            <p:cNvCxnSpPr>
              <a:cxnSpLocks/>
            </p:cNvCxnSpPr>
            <p:nvPr/>
          </p:nvCxnSpPr>
          <p:spPr>
            <a:xfrm>
              <a:off x="8850793" y="3253979"/>
              <a:ext cx="2722223" cy="2331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17F26B8-6479-CE8E-ADDE-05447D56BC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0793" y="3163438"/>
              <a:ext cx="2258" cy="183413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3207DDB-87D5-3E4E-A70D-2AFA3381C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73016" y="3163438"/>
              <a:ext cx="2258" cy="183413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15415D0-4DB8-C6E1-A90A-721B34FECAD2}"/>
                </a:ext>
              </a:extLst>
            </p:cNvPr>
            <p:cNvSpPr txBox="1"/>
            <p:nvPr/>
          </p:nvSpPr>
          <p:spPr>
            <a:xfrm>
              <a:off x="7897910" y="3101256"/>
              <a:ext cx="919108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Digital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521D288-D49C-5392-F9F7-B25DC29502D0}"/>
                </a:ext>
              </a:extLst>
            </p:cNvPr>
            <p:cNvSpPr/>
            <p:nvPr/>
          </p:nvSpPr>
          <p:spPr>
            <a:xfrm>
              <a:off x="8865846" y="3205015"/>
              <a:ext cx="1294192" cy="100258"/>
            </a:xfrm>
            <a:prstGeom prst="rect">
              <a:avLst/>
            </a:prstGeom>
            <a:solidFill>
              <a:srgbClr val="F1A05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1400" dirty="0">
                <a:solidFill>
                  <a:srgbClr val="FFFFFF"/>
                </a:solidFill>
                <a:latin typeface="ALDI SUED OT-Regular"/>
                <a:cs typeface="Calibre Thin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6796473D-9030-D050-F508-238295ADE6D8}"/>
              </a:ext>
            </a:extLst>
          </p:cNvPr>
          <p:cNvSpPr txBox="1"/>
          <p:nvPr/>
        </p:nvSpPr>
        <p:spPr>
          <a:xfrm>
            <a:off x="8484201" y="3661484"/>
            <a:ext cx="304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sz="1800" b="1" dirty="0">
                <a:solidFill>
                  <a:srgbClr val="FFFFFF"/>
                </a:solidFill>
                <a:latin typeface="ALDI SUED OT-Regular"/>
              </a:rPr>
              <a:t>Business Metrics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231D69-2CC7-7CCA-BB1F-E7C1697BF80D}"/>
              </a:ext>
            </a:extLst>
          </p:cNvPr>
          <p:cNvSpPr txBox="1"/>
          <p:nvPr/>
        </p:nvSpPr>
        <p:spPr>
          <a:xfrm>
            <a:off x="8695153" y="791928"/>
            <a:ext cx="304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sz="1800" b="1" dirty="0">
                <a:solidFill>
                  <a:srgbClr val="FFFFFF"/>
                </a:solidFill>
                <a:latin typeface="ALDI SUED OT-Regular"/>
              </a:rPr>
              <a:t>Media Effectiveness (ROI)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73ABEB-B270-35B7-0FA7-574273597603}"/>
              </a:ext>
            </a:extLst>
          </p:cNvPr>
          <p:cNvSpPr txBox="1"/>
          <p:nvPr/>
        </p:nvSpPr>
        <p:spPr>
          <a:xfrm>
            <a:off x="11048175" y="3846717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/>
              </a:rPr>
              <a:t>High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0D27EF8-8636-26D2-E99E-E00173CD41ED}"/>
              </a:ext>
            </a:extLst>
          </p:cNvPr>
          <p:cNvSpPr txBox="1"/>
          <p:nvPr/>
        </p:nvSpPr>
        <p:spPr>
          <a:xfrm>
            <a:off x="7957899" y="3878178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/>
              </a:rPr>
              <a:t>Low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9001F-518F-A584-E0D4-85C0F52BF0C1}"/>
              </a:ext>
            </a:extLst>
          </p:cNvPr>
          <p:cNvGrpSpPr/>
          <p:nvPr/>
        </p:nvGrpSpPr>
        <p:grpSpPr>
          <a:xfrm>
            <a:off x="1483137" y="5228102"/>
            <a:ext cx="5113191" cy="1127296"/>
            <a:chOff x="900539" y="5600790"/>
            <a:chExt cx="5113191" cy="1127296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C25DF32-7A58-1433-6200-1007C854D14E}"/>
                </a:ext>
              </a:extLst>
            </p:cNvPr>
            <p:cNvSpPr txBox="1"/>
            <p:nvPr/>
          </p:nvSpPr>
          <p:spPr>
            <a:xfrm flipH="1">
              <a:off x="900539" y="5600790"/>
              <a:ext cx="3056644" cy="9156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Population of cluster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112,818,459</a:t>
              </a:r>
            </a:p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% of total population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52%</a:t>
              </a:r>
            </a:p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Median Income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$75,000 </a:t>
              </a:r>
            </a:p>
            <a:p>
              <a:endParaRPr lang="en-US" sz="1000" dirty="0">
                <a:solidFill>
                  <a:srgbClr val="FFFFFF"/>
                </a:solidFill>
                <a:latin typeface="ALDI SUED OT-Regular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E8C2008-11E9-B1BB-213B-E47E2BA5ED40}"/>
                </a:ext>
              </a:extLst>
            </p:cNvPr>
            <p:cNvSpPr txBox="1"/>
            <p:nvPr/>
          </p:nvSpPr>
          <p:spPr>
            <a:xfrm>
              <a:off x="3636958" y="5627785"/>
              <a:ext cx="2376772" cy="110030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100">
                  <a:latin typeface="ALDI SUED OT-Light" panose="02000606000000020004" pitchFamily="50" charset="0"/>
                </a:defRPr>
              </a:lvl1pPr>
            </a:lstStyle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% of Total sales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59%</a:t>
              </a:r>
            </a:p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Diversity Index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65.26 (27% higher than the national index)</a:t>
              </a:r>
            </a:p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Avg Age of Stores: </a:t>
              </a:r>
              <a:r>
                <a:rPr lang="en-US" sz="1200" b="1" dirty="0">
                  <a:solidFill>
                    <a:schemeClr val="bg1"/>
                  </a:solidFill>
                  <a:latin typeface="ALDI SUED OT-Regular"/>
                </a:rPr>
                <a:t>11 years</a:t>
              </a:r>
              <a:endParaRPr lang="en-US" sz="1200" dirty="0">
                <a:solidFill>
                  <a:schemeClr val="bg1"/>
                </a:solidFill>
                <a:latin typeface="ALDI SUED OT-Regular"/>
              </a:endParaRPr>
            </a:p>
            <a:p>
              <a:pPr algn="l"/>
              <a:endParaRPr lang="en-US" sz="1000" dirty="0">
                <a:solidFill>
                  <a:srgbClr val="FFFFFF"/>
                </a:solidFill>
                <a:latin typeface="ALDI SUED OT-Regular"/>
              </a:endParaRPr>
            </a:p>
          </p:txBody>
        </p:sp>
      </p:grpSp>
      <p:sp>
        <p:nvSpPr>
          <p:cNvPr id="93" name="Slide Number Placeholder 5">
            <a:extLst>
              <a:ext uri="{FF2B5EF4-FFF2-40B4-BE49-F238E27FC236}">
                <a16:creationId xmlns:a16="http://schemas.microsoft.com/office/drawing/2014/main" id="{FCAAAACC-D7F9-0154-E7D9-0825AFA81D05}"/>
              </a:ext>
            </a:extLst>
          </p:cNvPr>
          <p:cNvSpPr txBox="1">
            <a:spLocks/>
          </p:cNvSpPr>
          <p:nvPr/>
        </p:nvSpPr>
        <p:spPr>
          <a:xfrm>
            <a:off x="4671848" y="6473533"/>
            <a:ext cx="2743200" cy="365125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anchor="ctr"/>
          <a:lstStyle>
            <a:lvl1pPr marL="228600" indent="-22860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900" b="0" i="0" kern="1200" noProof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  <a:defRPr/>
            </a:pPr>
            <a:fld id="{84BCA131-8C0D-224E-B580-E130A403A3BB}" type="slidenum">
              <a:rPr smtClean="0">
                <a:latin typeface="ALDI SUED OT-Light" panose="02000606000000020004" pitchFamily="50" charset="0"/>
              </a:rPr>
              <a:pPr marL="0" indent="0" defTabSz="914400">
                <a:buFont typeface="Arial" panose="020B0604020202020204" pitchFamily="34" charset="0"/>
                <a:buNone/>
                <a:defRPr/>
              </a:pPr>
              <a:t>8</a:t>
            </a:fld>
            <a:endParaRPr>
              <a:latin typeface="ALDI SUED OT-Light" panose="02000606000000020004" pitchFamily="50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6C46C41-7130-4231-1EBB-C6BAF75DDD3E}"/>
              </a:ext>
            </a:extLst>
          </p:cNvPr>
          <p:cNvGrpSpPr/>
          <p:nvPr/>
        </p:nvGrpSpPr>
        <p:grpSpPr>
          <a:xfrm>
            <a:off x="7307704" y="4617252"/>
            <a:ext cx="4263583" cy="307777"/>
            <a:chOff x="7307704" y="4600693"/>
            <a:chExt cx="4263583" cy="30777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5B9B69-4290-D43D-34A4-04953DC923F8}"/>
                </a:ext>
              </a:extLst>
            </p:cNvPr>
            <p:cNvSpPr txBox="1"/>
            <p:nvPr/>
          </p:nvSpPr>
          <p:spPr>
            <a:xfrm>
              <a:off x="7307704" y="4600693"/>
              <a:ext cx="150624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Brand Selection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467EF83-A063-E5F9-F928-1AF6C2AAC357}"/>
                </a:ext>
              </a:extLst>
            </p:cNvPr>
            <p:cNvGrpSpPr/>
            <p:nvPr/>
          </p:nvGrpSpPr>
          <p:grpSpPr>
            <a:xfrm>
              <a:off x="8855524" y="4662891"/>
              <a:ext cx="2715763" cy="183381"/>
              <a:chOff x="8855524" y="4662891"/>
              <a:chExt cx="2715763" cy="183381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E0C0CE1-CA85-761A-625A-C26221F19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5524" y="4753416"/>
                <a:ext cx="2713513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BE526E8-E04B-88AF-6FED-2D907DC7E4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55524" y="4662891"/>
                <a:ext cx="2250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F3D85A6-A14D-8B8A-BDD4-7300E356A1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69037" y="4662891"/>
                <a:ext cx="2250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3A9C8F7-5782-2110-3B04-6EF4EC815BC0}"/>
                  </a:ext>
                </a:extLst>
              </p:cNvPr>
              <p:cNvSpPr/>
              <p:nvPr/>
            </p:nvSpPr>
            <p:spPr>
              <a:xfrm>
                <a:off x="8873289" y="4705980"/>
                <a:ext cx="1188720" cy="97202"/>
              </a:xfrm>
              <a:prstGeom prst="rect">
                <a:avLst/>
              </a:prstGeom>
              <a:solidFill>
                <a:srgbClr val="F1A05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FFE39D1A-71BF-1848-2566-99978A243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47714"/>
              </p:ext>
            </p:extLst>
          </p:nvPr>
        </p:nvGraphicFramePr>
        <p:xfrm>
          <a:off x="635540" y="1068236"/>
          <a:ext cx="667512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5120">
                  <a:extLst>
                    <a:ext uri="{9D8B030D-6E8A-4147-A177-3AD203B41FA5}">
                      <a16:colId xmlns:a16="http://schemas.microsoft.com/office/drawing/2014/main" val="178124646"/>
                    </a:ext>
                  </a:extLst>
                </a:gridCol>
              </a:tblGrid>
              <a:tr h="120212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The Opportunity markets represent the larger urban areas and cities. The urban landscape results in lower distances to travel (5.72), and accounts for 59% of total sales. </a:t>
                      </a:r>
                      <a:endParaRPr lang="en-US" sz="1100" b="1" i="0" u="none" strike="noStrike" noProof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Due to these markets representing over 50% of the total population, these hold large areas of opportunity and competitive conquest. We have Y/Y momentum for growth at 13.2% for sales and 5.65% for customers. The goal for opportunity markets is to continue that momentum and build upon it for larger increases of market share.</a:t>
                      </a: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0" i="0" u="none" strike="noStrike" noProof="0" dirty="0">
                        <a:solidFill>
                          <a:schemeClr val="bg1"/>
                        </a:solidFill>
                        <a:effectLst/>
                        <a:latin typeface="ALDI SUED OT-Light" panose="02000606000000020004"/>
                      </a:endParaRP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714192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93760776-3830-0FB7-DD8E-ECD6018716D7}"/>
              </a:ext>
            </a:extLst>
          </p:cNvPr>
          <p:cNvSpPr txBox="1"/>
          <p:nvPr/>
        </p:nvSpPr>
        <p:spPr>
          <a:xfrm>
            <a:off x="1366193" y="6512509"/>
            <a:ext cx="4634828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LDI SUED OT-Light" panose="02000606000000020004"/>
              </a:rPr>
              <a:t>Source: Time period 1/1/22 – 12/31/22,  measures from YouGov, Esri, &amp; Aldi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54BB670-0547-EF33-F075-A1AE08A0E4E6}"/>
              </a:ext>
            </a:extLst>
          </p:cNvPr>
          <p:cNvGrpSpPr/>
          <p:nvPr/>
        </p:nvGrpSpPr>
        <p:grpSpPr>
          <a:xfrm>
            <a:off x="7513986" y="5450456"/>
            <a:ext cx="4051391" cy="307777"/>
            <a:chOff x="7513986" y="5400779"/>
            <a:chExt cx="4051391" cy="3077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B5DBAB-D839-2DE4-F160-47BA46EFA2A8}"/>
                </a:ext>
              </a:extLst>
            </p:cNvPr>
            <p:cNvSpPr txBox="1"/>
            <p:nvPr/>
          </p:nvSpPr>
          <p:spPr>
            <a:xfrm>
              <a:off x="7513986" y="5400779"/>
              <a:ext cx="1299967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Remodels</a:t>
              </a:r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A244852-8477-0F37-B49A-8EABD3270912}"/>
                </a:ext>
              </a:extLst>
            </p:cNvPr>
            <p:cNvGrpSpPr/>
            <p:nvPr/>
          </p:nvGrpSpPr>
          <p:grpSpPr>
            <a:xfrm>
              <a:off x="8861433" y="5462961"/>
              <a:ext cx="2703944" cy="183413"/>
              <a:chOff x="8861433" y="5462961"/>
              <a:chExt cx="2703944" cy="183413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DB3D16B-000C-F295-2AFD-0A01E4E9AA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433" y="5553502"/>
                <a:ext cx="2701703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A359694-ABD9-4730-E0D4-90F814ECC7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1433" y="5462961"/>
                <a:ext cx="2241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287E452-96A7-1022-8F51-50D7E1010F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63136" y="5462961"/>
                <a:ext cx="2241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B50E3F0-40BE-8F75-A1DE-F300E74CA514}"/>
                  </a:ext>
                </a:extLst>
              </p:cNvPr>
              <p:cNvSpPr/>
              <p:nvPr/>
            </p:nvSpPr>
            <p:spPr>
              <a:xfrm>
                <a:off x="8875264" y="5505532"/>
                <a:ext cx="1005840" cy="98271"/>
              </a:xfrm>
              <a:prstGeom prst="rect">
                <a:avLst/>
              </a:prstGeom>
              <a:solidFill>
                <a:srgbClr val="F1A05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6491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43461-88C5-4A5C-5497-66A3A35FA6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5025" y="2593602"/>
            <a:ext cx="4542117" cy="2771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40BE3-427D-5767-B996-E0F816F72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27" y="-199441"/>
            <a:ext cx="10515600" cy="1325563"/>
          </a:xfrm>
        </p:spPr>
        <p:txBody>
          <a:bodyPr/>
          <a:lstStyle/>
          <a:p>
            <a:pPr algn="ctr"/>
            <a:r>
              <a:rPr lang="en-US" sz="2800" b="0" dirty="0">
                <a:solidFill>
                  <a:srgbClr val="6D8FB4"/>
                </a:solidFill>
                <a:latin typeface="ALDI SUED OT-Bold"/>
              </a:rPr>
              <a:t>Developing:</a:t>
            </a:r>
            <a:r>
              <a:rPr lang="en-US" sz="2800" b="0" dirty="0">
                <a:solidFill>
                  <a:schemeClr val="tx1"/>
                </a:solidFill>
                <a:latin typeface="ALDI SUED OT-Bold"/>
              </a:rPr>
              <a:t> </a:t>
            </a:r>
            <a:r>
              <a:rPr lang="en-US" sz="2800" b="0" dirty="0">
                <a:latin typeface="ALDI SUED OT-Bold"/>
              </a:rPr>
              <a:t>Lowest performances in all areas</a:t>
            </a:r>
            <a:endParaRPr lang="en-US" sz="2800" b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47C7A97-9833-FA7B-78F5-2979B466EFA5}"/>
              </a:ext>
            </a:extLst>
          </p:cNvPr>
          <p:cNvCxnSpPr/>
          <p:nvPr/>
        </p:nvCxnSpPr>
        <p:spPr>
          <a:xfrm>
            <a:off x="7887131" y="3702875"/>
            <a:ext cx="4068792" cy="0"/>
          </a:xfrm>
          <a:prstGeom prst="line">
            <a:avLst/>
          </a:prstGeom>
          <a:ln w="19050" cmpd="sng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46FC315-92B8-E85B-88A9-52239056548C}"/>
              </a:ext>
            </a:extLst>
          </p:cNvPr>
          <p:cNvGrpSpPr/>
          <p:nvPr/>
        </p:nvGrpSpPr>
        <p:grpSpPr>
          <a:xfrm>
            <a:off x="8173723" y="1575980"/>
            <a:ext cx="3403877" cy="307777"/>
            <a:chOff x="8173723" y="1575980"/>
            <a:chExt cx="3403877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9F4CB6-3AB0-906A-D863-EBC2CA2F5244}"/>
                </a:ext>
              </a:extLst>
            </p:cNvPr>
            <p:cNvSpPr txBox="1"/>
            <p:nvPr/>
          </p:nvSpPr>
          <p:spPr>
            <a:xfrm>
              <a:off x="8173723" y="1575980"/>
              <a:ext cx="62985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TV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2B95632-4515-FB57-57E3-A92C25B8FC53}"/>
                </a:ext>
              </a:extLst>
            </p:cNvPr>
            <p:cNvGrpSpPr/>
            <p:nvPr/>
          </p:nvGrpSpPr>
          <p:grpSpPr>
            <a:xfrm>
              <a:off x="8843544" y="1638162"/>
              <a:ext cx="2734056" cy="183413"/>
              <a:chOff x="8843544" y="1638162"/>
              <a:chExt cx="2734056" cy="183413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20202CD-7361-CC1F-95F4-389AFE647F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3544" y="1728703"/>
                <a:ext cx="2731791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C489408-05DA-29E9-B4DE-573301E9FA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544" y="1638162"/>
                <a:ext cx="2265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AFCC2F2-3D03-73DF-6F07-7DFAB720B9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5335" y="1638162"/>
                <a:ext cx="2265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  <a:round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766B6F7-3620-A480-C028-8ACF5B95F133}"/>
                  </a:ext>
                </a:extLst>
              </p:cNvPr>
              <p:cNvSpPr/>
              <p:nvPr/>
            </p:nvSpPr>
            <p:spPr>
              <a:xfrm>
                <a:off x="8854001" y="1679576"/>
                <a:ext cx="358240" cy="100584"/>
              </a:xfrm>
              <a:prstGeom prst="rect">
                <a:avLst/>
              </a:prstGeom>
              <a:solidFill>
                <a:srgbClr val="6D8F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1244370-11B7-8CC7-C690-B568FB3C4644}"/>
              </a:ext>
            </a:extLst>
          </p:cNvPr>
          <p:cNvGrpSpPr/>
          <p:nvPr/>
        </p:nvGrpSpPr>
        <p:grpSpPr>
          <a:xfrm>
            <a:off x="8099025" y="1980824"/>
            <a:ext cx="3478575" cy="307777"/>
            <a:chOff x="8128905" y="1974282"/>
            <a:chExt cx="3478575" cy="3077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D50783-9108-3AA7-DE53-200254D1A0BB}"/>
                </a:ext>
              </a:extLst>
            </p:cNvPr>
            <p:cNvSpPr txBox="1"/>
            <p:nvPr/>
          </p:nvSpPr>
          <p:spPr>
            <a:xfrm>
              <a:off x="8128905" y="1974282"/>
              <a:ext cx="704557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Print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65814A1-0B73-5363-86A8-1C9E90678B3B}"/>
                </a:ext>
              </a:extLst>
            </p:cNvPr>
            <p:cNvGrpSpPr/>
            <p:nvPr/>
          </p:nvGrpSpPr>
          <p:grpSpPr>
            <a:xfrm>
              <a:off x="8873424" y="2036464"/>
              <a:ext cx="2734056" cy="183413"/>
              <a:chOff x="8847890" y="2036464"/>
              <a:chExt cx="2744585" cy="18341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A534B3-534C-6D11-FCFB-53D66D0B0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7890" y="2127005"/>
                <a:ext cx="2742311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5F6E6DE-A9E4-DD21-2DD2-6F01C25F52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7890" y="2036464"/>
                <a:ext cx="2274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BE9D69E-B81D-F942-E054-28EB073604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0201" y="2036464"/>
                <a:ext cx="2274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6309574-3EFB-5062-5CFE-8828CD2BDE13}"/>
                  </a:ext>
                </a:extLst>
              </p:cNvPr>
              <p:cNvSpPr/>
              <p:nvPr/>
            </p:nvSpPr>
            <p:spPr>
              <a:xfrm>
                <a:off x="8863055" y="2075239"/>
                <a:ext cx="900493" cy="100584"/>
              </a:xfrm>
              <a:prstGeom prst="rect">
                <a:avLst/>
              </a:prstGeom>
              <a:solidFill>
                <a:srgbClr val="6D8F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27CA923-6143-0FCB-F466-40A613DD5EDA}"/>
              </a:ext>
            </a:extLst>
          </p:cNvPr>
          <p:cNvGrpSpPr/>
          <p:nvPr/>
        </p:nvGrpSpPr>
        <p:grpSpPr>
          <a:xfrm>
            <a:off x="8086229" y="2385668"/>
            <a:ext cx="3491371" cy="307777"/>
            <a:chOff x="8116109" y="2379204"/>
            <a:chExt cx="3491371" cy="30777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BE4F2F-361E-234B-93ED-33057E3C8379}"/>
                </a:ext>
              </a:extLst>
            </p:cNvPr>
            <p:cNvSpPr txBox="1"/>
            <p:nvPr/>
          </p:nvSpPr>
          <p:spPr>
            <a:xfrm>
              <a:off x="8116109" y="2379204"/>
              <a:ext cx="717353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Radio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B291FD7-E20C-E5D7-F5D2-534D1B86504C}"/>
                </a:ext>
              </a:extLst>
            </p:cNvPr>
            <p:cNvGrpSpPr/>
            <p:nvPr/>
          </p:nvGrpSpPr>
          <p:grpSpPr>
            <a:xfrm>
              <a:off x="8873424" y="2445718"/>
              <a:ext cx="2734056" cy="183413"/>
              <a:chOff x="8860693" y="2445718"/>
              <a:chExt cx="2736126" cy="183413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E765739-D3BD-3B30-83B7-5A825AF02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0693" y="2536259"/>
                <a:ext cx="2733859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714A77D-DC71-54B7-782D-795FD49598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0693" y="2445718"/>
                <a:ext cx="2267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B8A8E68-2DD8-5D5D-31F0-22A56C62EE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4552" y="2445718"/>
                <a:ext cx="2267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9068FF-43D2-3BBA-EC28-4DDD9D7096C9}"/>
                  </a:ext>
                </a:extLst>
              </p:cNvPr>
              <p:cNvSpPr/>
              <p:nvPr/>
            </p:nvSpPr>
            <p:spPr>
              <a:xfrm>
                <a:off x="8875812" y="2487710"/>
                <a:ext cx="803213" cy="99428"/>
              </a:xfrm>
              <a:prstGeom prst="rect">
                <a:avLst/>
              </a:prstGeom>
              <a:solidFill>
                <a:srgbClr val="6D8F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6870F3B-C369-6309-F601-4287CCD11D3F}"/>
              </a:ext>
            </a:extLst>
          </p:cNvPr>
          <p:cNvGrpSpPr/>
          <p:nvPr/>
        </p:nvGrpSpPr>
        <p:grpSpPr>
          <a:xfrm>
            <a:off x="7677748" y="2790512"/>
            <a:ext cx="3899852" cy="307777"/>
            <a:chOff x="7707628" y="2772551"/>
            <a:chExt cx="3899852" cy="3077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B6544A-39FC-B8F1-6E10-D5BBCB96AA5E}"/>
                </a:ext>
              </a:extLst>
            </p:cNvPr>
            <p:cNvSpPr txBox="1"/>
            <p:nvPr/>
          </p:nvSpPr>
          <p:spPr>
            <a:xfrm>
              <a:off x="7707628" y="2772551"/>
              <a:ext cx="112583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Paid Social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2EFDB4C-AFC8-C278-8E6D-FE8BC5465405}"/>
                </a:ext>
              </a:extLst>
            </p:cNvPr>
            <p:cNvGrpSpPr/>
            <p:nvPr/>
          </p:nvGrpSpPr>
          <p:grpSpPr>
            <a:xfrm>
              <a:off x="8873424" y="2834733"/>
              <a:ext cx="2734056" cy="183413"/>
              <a:chOff x="8866857" y="2834733"/>
              <a:chExt cx="2732226" cy="183413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3A0D2AD-3E5A-D35E-27EA-F92807718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6857" y="2925274"/>
                <a:ext cx="2729962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CBCA3AF-2450-BDC0-6F11-D9FF6A909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6857" y="2834733"/>
                <a:ext cx="2264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F9A9E45-A4E4-EAF0-AEB0-67AF3BE85B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6819" y="2834733"/>
                <a:ext cx="2264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59D59E-CAC5-7812-C84F-220763160BB9}"/>
                  </a:ext>
                </a:extLst>
              </p:cNvPr>
              <p:cNvSpPr/>
              <p:nvPr/>
            </p:nvSpPr>
            <p:spPr>
              <a:xfrm>
                <a:off x="8881955" y="2876147"/>
                <a:ext cx="675385" cy="100584"/>
              </a:xfrm>
              <a:prstGeom prst="rect">
                <a:avLst/>
              </a:prstGeom>
              <a:solidFill>
                <a:srgbClr val="6D8F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C79634C-0030-AA8A-B0FD-F1BD6F0DB579}"/>
              </a:ext>
            </a:extLst>
          </p:cNvPr>
          <p:cNvGrpSpPr/>
          <p:nvPr/>
        </p:nvGrpSpPr>
        <p:grpSpPr>
          <a:xfrm>
            <a:off x="7595938" y="4384484"/>
            <a:ext cx="3979396" cy="307777"/>
            <a:chOff x="7612222" y="4376405"/>
            <a:chExt cx="3979396" cy="3077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9BBEFD-CF05-0696-C8D8-99E3ADCFBEEF}"/>
                </a:ext>
              </a:extLst>
            </p:cNvPr>
            <p:cNvSpPr txBox="1"/>
            <p:nvPr/>
          </p:nvSpPr>
          <p:spPr>
            <a:xfrm>
              <a:off x="7612222" y="4376405"/>
              <a:ext cx="1204199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ClanPro-Thin" panose="020B0404020101020102" pitchFamily="34" charset="0"/>
                </a:defRPr>
              </a:lvl1pPr>
            </a:lstStyle>
            <a:p>
              <a:pPr algn="r"/>
              <a:r>
                <a:rPr lang="en-US" dirty="0">
                  <a:solidFill>
                    <a:srgbClr val="FFFFFF"/>
                  </a:solidFill>
                  <a:latin typeface="ALDI SUED OT-Regular"/>
                </a:rPr>
                <a:t>Sales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48FB2C0-FCA4-98DE-CE14-26196A8701C0}"/>
                </a:ext>
              </a:extLst>
            </p:cNvPr>
            <p:cNvGrpSpPr/>
            <p:nvPr/>
          </p:nvGrpSpPr>
          <p:grpSpPr>
            <a:xfrm>
              <a:off x="8857562" y="4438587"/>
              <a:ext cx="2734056" cy="183413"/>
              <a:chOff x="8870021" y="4397721"/>
              <a:chExt cx="2706967" cy="183413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6CAEC67-7F7D-3ED2-5EE1-7792C3E1E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0021" y="4488262"/>
                <a:ext cx="2704724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52ECB2C-AAD5-71D6-7AAB-1EA8C55C3D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70021" y="4397721"/>
                <a:ext cx="2243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641EA2E-B196-ADDA-71D2-3275197B1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4745" y="4397721"/>
                <a:ext cx="2243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816FC61-9255-5F0D-CC80-C1FFDE9A8C49}"/>
                  </a:ext>
                </a:extLst>
              </p:cNvPr>
              <p:cNvSpPr/>
              <p:nvPr/>
            </p:nvSpPr>
            <p:spPr>
              <a:xfrm>
                <a:off x="8884978" y="4437251"/>
                <a:ext cx="669143" cy="104352"/>
              </a:xfrm>
              <a:prstGeom prst="rect">
                <a:avLst/>
              </a:prstGeom>
              <a:solidFill>
                <a:srgbClr val="6D8F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587ADD-E4F2-F6F1-06E1-DEA1BDB85EE8}"/>
              </a:ext>
            </a:extLst>
          </p:cNvPr>
          <p:cNvGrpSpPr/>
          <p:nvPr/>
        </p:nvGrpSpPr>
        <p:grpSpPr>
          <a:xfrm>
            <a:off x="7518457" y="5526992"/>
            <a:ext cx="4059143" cy="307777"/>
            <a:chOff x="7518457" y="5523758"/>
            <a:chExt cx="4059143" cy="3077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DB50D82-D99F-E4A0-7DD4-1EDCDF220A4E}"/>
                </a:ext>
              </a:extLst>
            </p:cNvPr>
            <p:cNvSpPr txBox="1"/>
            <p:nvPr/>
          </p:nvSpPr>
          <p:spPr>
            <a:xfrm>
              <a:off x="7518457" y="5523758"/>
              <a:ext cx="128394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Remodels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901C66C-C7DC-D2DC-707A-CC8526B34264}"/>
                </a:ext>
              </a:extLst>
            </p:cNvPr>
            <p:cNvGrpSpPr/>
            <p:nvPr/>
          </p:nvGrpSpPr>
          <p:grpSpPr>
            <a:xfrm>
              <a:off x="8843544" y="5585956"/>
              <a:ext cx="2734056" cy="183381"/>
              <a:chOff x="8843544" y="5585956"/>
              <a:chExt cx="2734056" cy="183381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3EF1054-786D-1094-89F3-A8985D833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3544" y="5676481"/>
                <a:ext cx="2731790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B325E16-4ACD-E2BD-18D1-C806ABF89B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544" y="5585956"/>
                <a:ext cx="2266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DA578D4-3CE2-B2BA-22EC-747198EE4E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5334" y="5585956"/>
                <a:ext cx="2266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2C2E7E0-AE85-E701-6605-EBE37DA328D0}"/>
                  </a:ext>
                </a:extLst>
              </p:cNvPr>
              <p:cNvSpPr/>
              <p:nvPr/>
            </p:nvSpPr>
            <p:spPr>
              <a:xfrm>
                <a:off x="8857530" y="5626333"/>
                <a:ext cx="457200" cy="102626"/>
              </a:xfrm>
              <a:prstGeom prst="rect">
                <a:avLst/>
              </a:prstGeom>
              <a:solidFill>
                <a:srgbClr val="6D8F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73AC52-EF27-C4DD-A546-C0AF637C9FBF}"/>
              </a:ext>
            </a:extLst>
          </p:cNvPr>
          <p:cNvGrpSpPr/>
          <p:nvPr/>
        </p:nvGrpSpPr>
        <p:grpSpPr>
          <a:xfrm>
            <a:off x="7375627" y="5907828"/>
            <a:ext cx="4201973" cy="307777"/>
            <a:chOff x="7375627" y="5906209"/>
            <a:chExt cx="4201973" cy="30777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13E219C-D9C5-E287-8F7E-87A6FC43B86A}"/>
                </a:ext>
              </a:extLst>
            </p:cNvPr>
            <p:cNvSpPr txBox="1"/>
            <p:nvPr/>
          </p:nvSpPr>
          <p:spPr>
            <a:xfrm>
              <a:off x="7375627" y="5906209"/>
              <a:ext cx="142677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Competition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F7F0716-7D59-2ADD-5BEF-88D59CFCC7BB}"/>
                </a:ext>
              </a:extLst>
            </p:cNvPr>
            <p:cNvGrpSpPr/>
            <p:nvPr/>
          </p:nvGrpSpPr>
          <p:grpSpPr>
            <a:xfrm>
              <a:off x="8843544" y="5968407"/>
              <a:ext cx="2734056" cy="183381"/>
              <a:chOff x="8843544" y="5968407"/>
              <a:chExt cx="2734056" cy="183381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B452F70-D797-393A-22D4-60E034F63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3544" y="6058932"/>
                <a:ext cx="2731791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88C9EB8-C8B2-0BCE-7974-9443165E33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544" y="5968407"/>
                <a:ext cx="2265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99374703-34B9-DABB-5358-5580680E41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5335" y="5968407"/>
                <a:ext cx="2265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26448AD-FA34-A099-E0A3-70DF61622E0E}"/>
                  </a:ext>
                </a:extLst>
              </p:cNvPr>
              <p:cNvSpPr/>
              <p:nvPr/>
            </p:nvSpPr>
            <p:spPr>
              <a:xfrm>
                <a:off x="8855939" y="6008784"/>
                <a:ext cx="1737360" cy="102626"/>
              </a:xfrm>
              <a:prstGeom prst="rect">
                <a:avLst/>
              </a:prstGeom>
              <a:solidFill>
                <a:srgbClr val="6D8F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D512B1-EFCD-D517-DD70-5609244CA37F}"/>
              </a:ext>
            </a:extLst>
          </p:cNvPr>
          <p:cNvGrpSpPr/>
          <p:nvPr/>
        </p:nvGrpSpPr>
        <p:grpSpPr>
          <a:xfrm>
            <a:off x="7231808" y="6288662"/>
            <a:ext cx="4345792" cy="307777"/>
            <a:chOff x="7231808" y="6288662"/>
            <a:chExt cx="4345792" cy="30777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AE0ECC-9202-7981-5837-4ECC25DA4B99}"/>
                </a:ext>
              </a:extLst>
            </p:cNvPr>
            <p:cNvSpPr txBox="1"/>
            <p:nvPr/>
          </p:nvSpPr>
          <p:spPr>
            <a:xfrm>
              <a:off x="7231808" y="6288662"/>
              <a:ext cx="1570595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Market Presence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29CB437-5589-C1CE-B1D1-E7DD74590C8E}"/>
                </a:ext>
              </a:extLst>
            </p:cNvPr>
            <p:cNvGrpSpPr/>
            <p:nvPr/>
          </p:nvGrpSpPr>
          <p:grpSpPr>
            <a:xfrm>
              <a:off x="8843544" y="6350860"/>
              <a:ext cx="2734056" cy="183381"/>
              <a:chOff x="8843544" y="6350860"/>
              <a:chExt cx="2734056" cy="183381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3C53BBF-56C4-E62D-7699-49CA7C68C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3544" y="6441385"/>
                <a:ext cx="2731790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6BB0658-584F-117C-89E6-4222216402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544" y="6350860"/>
                <a:ext cx="2266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552BF44-F200-22FC-4841-F8640A8B1F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5334" y="6350860"/>
                <a:ext cx="2266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A075058-DB8E-EF7F-9982-8B653F6ED5D8}"/>
                  </a:ext>
                </a:extLst>
              </p:cNvPr>
              <p:cNvSpPr/>
              <p:nvPr/>
            </p:nvSpPr>
            <p:spPr>
              <a:xfrm>
                <a:off x="8855379" y="6391237"/>
                <a:ext cx="822960" cy="102626"/>
              </a:xfrm>
              <a:prstGeom prst="rect">
                <a:avLst/>
              </a:prstGeom>
              <a:solidFill>
                <a:srgbClr val="6D8F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5A2FAC3-8402-7D3E-6532-36661F137E8A}"/>
              </a:ext>
            </a:extLst>
          </p:cNvPr>
          <p:cNvSpPr txBox="1"/>
          <p:nvPr/>
        </p:nvSpPr>
        <p:spPr>
          <a:xfrm>
            <a:off x="11068956" y="1270170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/>
              </a:rPr>
              <a:t>High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F85614-5C74-3CEC-6B8F-C5AC29396F61}"/>
              </a:ext>
            </a:extLst>
          </p:cNvPr>
          <p:cNvSpPr txBox="1"/>
          <p:nvPr/>
        </p:nvSpPr>
        <p:spPr>
          <a:xfrm>
            <a:off x="7965189" y="1257119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/>
              </a:rPr>
              <a:t>Low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3F16FF7-FBC0-50DD-B459-453B1AAB9152}"/>
              </a:ext>
            </a:extLst>
          </p:cNvPr>
          <p:cNvGrpSpPr/>
          <p:nvPr/>
        </p:nvGrpSpPr>
        <p:grpSpPr>
          <a:xfrm>
            <a:off x="7813506" y="3195355"/>
            <a:ext cx="3764094" cy="307777"/>
            <a:chOff x="7843386" y="3195355"/>
            <a:chExt cx="3764094" cy="30777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09A1336-F896-8BED-B5A0-5A069BEAB666}"/>
                </a:ext>
              </a:extLst>
            </p:cNvPr>
            <p:cNvSpPr txBox="1"/>
            <p:nvPr/>
          </p:nvSpPr>
          <p:spPr>
            <a:xfrm>
              <a:off x="7843386" y="3195355"/>
              <a:ext cx="99007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Digital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FBE12B9-62A6-C452-D31D-74547DBD90F5}"/>
                </a:ext>
              </a:extLst>
            </p:cNvPr>
            <p:cNvGrpSpPr/>
            <p:nvPr/>
          </p:nvGrpSpPr>
          <p:grpSpPr>
            <a:xfrm>
              <a:off x="8873424" y="3266245"/>
              <a:ext cx="2734056" cy="183413"/>
              <a:chOff x="8862335" y="3266245"/>
              <a:chExt cx="2706732" cy="18341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366B6D6-0E4E-75EF-406D-3CCF52D7BD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2335" y="3356786"/>
                <a:ext cx="2704489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72AD828-74C7-B14F-1A24-62BF078C6A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62335" y="3266245"/>
                <a:ext cx="2243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DAD4FD9-D4DC-E6B9-44A2-97A9A9363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66824" y="3266245"/>
                <a:ext cx="2243" cy="183413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5A2A064-B8DC-D31D-0FE5-19DB388BDAB1}"/>
                  </a:ext>
                </a:extLst>
              </p:cNvPr>
              <p:cNvSpPr/>
              <p:nvPr/>
            </p:nvSpPr>
            <p:spPr>
              <a:xfrm>
                <a:off x="8877291" y="3298838"/>
                <a:ext cx="806645" cy="118227"/>
              </a:xfrm>
              <a:prstGeom prst="rect">
                <a:avLst/>
              </a:prstGeom>
              <a:solidFill>
                <a:srgbClr val="6D8F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8E8E4EE0-CD1B-42B7-2DF5-7379169566B7}"/>
              </a:ext>
            </a:extLst>
          </p:cNvPr>
          <p:cNvSpPr txBox="1"/>
          <p:nvPr/>
        </p:nvSpPr>
        <p:spPr>
          <a:xfrm>
            <a:off x="8430711" y="3753092"/>
            <a:ext cx="304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sz="1800" b="1" dirty="0">
                <a:solidFill>
                  <a:srgbClr val="FFFFFF"/>
                </a:solidFill>
                <a:latin typeface="ALDI SUED OT-Regular"/>
              </a:rPr>
              <a:t>Business Metrics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43B7812-6900-DB8D-30FB-881CEBBE17B0}"/>
              </a:ext>
            </a:extLst>
          </p:cNvPr>
          <p:cNvSpPr txBox="1"/>
          <p:nvPr/>
        </p:nvSpPr>
        <p:spPr>
          <a:xfrm>
            <a:off x="8618133" y="871609"/>
            <a:ext cx="30480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sz="1800" b="1" dirty="0">
                <a:solidFill>
                  <a:srgbClr val="FFFFFF"/>
                </a:solidFill>
                <a:latin typeface="ALDI SUED OT-Regular"/>
              </a:rPr>
              <a:t>Media Effectiveness (ROI)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85210B-88F0-8F19-BA7C-4A748C1D4EEA}"/>
              </a:ext>
            </a:extLst>
          </p:cNvPr>
          <p:cNvSpPr txBox="1"/>
          <p:nvPr/>
        </p:nvSpPr>
        <p:spPr>
          <a:xfrm>
            <a:off x="11068956" y="4047109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/>
              </a:rPr>
              <a:t>High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11C62AE-698B-9E09-8217-205F17F9C0F4}"/>
              </a:ext>
            </a:extLst>
          </p:cNvPr>
          <p:cNvSpPr txBox="1"/>
          <p:nvPr/>
        </p:nvSpPr>
        <p:spPr>
          <a:xfrm>
            <a:off x="7965189" y="4029465"/>
            <a:ext cx="14030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400">
                <a:latin typeface="ClanPro-Thin" panose="020B0404020101020102" pitchFamily="34" charset="0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ALDI SUED OT-Regular"/>
              </a:rPr>
              <a:t>Low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F2741A-9553-6412-D573-656CB251B6A5}"/>
              </a:ext>
            </a:extLst>
          </p:cNvPr>
          <p:cNvGrpSpPr/>
          <p:nvPr/>
        </p:nvGrpSpPr>
        <p:grpSpPr>
          <a:xfrm>
            <a:off x="1615445" y="5320056"/>
            <a:ext cx="5025557" cy="1125302"/>
            <a:chOff x="1374143" y="4836948"/>
            <a:chExt cx="5025557" cy="112530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2427BE3-BCF6-BD5C-43A8-52E64651C58A}"/>
                </a:ext>
              </a:extLst>
            </p:cNvPr>
            <p:cNvSpPr txBox="1"/>
            <p:nvPr/>
          </p:nvSpPr>
          <p:spPr>
            <a:xfrm flipH="1">
              <a:off x="1374143" y="4836948"/>
              <a:ext cx="3056644" cy="9156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Population of cluster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73,359,460</a:t>
              </a:r>
            </a:p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% of total population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33.5%</a:t>
              </a:r>
            </a:p>
            <a:p>
              <a:pPr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Median Income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$61,200 </a:t>
              </a:r>
            </a:p>
            <a:p>
              <a:endParaRPr lang="en-US" sz="1000" dirty="0">
                <a:solidFill>
                  <a:srgbClr val="FFFFFF"/>
                </a:solidFill>
                <a:latin typeface="ALDI SUED OT-Regular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E4DE927-CD84-6759-A7F9-DCF08B6304DE}"/>
                </a:ext>
              </a:extLst>
            </p:cNvPr>
            <p:cNvSpPr txBox="1"/>
            <p:nvPr/>
          </p:nvSpPr>
          <p:spPr>
            <a:xfrm>
              <a:off x="4022928" y="4861949"/>
              <a:ext cx="2376772" cy="110030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algn="ctr">
                <a:defRPr sz="1100">
                  <a:latin typeface="ALDI SUED OT-Light" panose="02000606000000020004" pitchFamily="50" charset="0"/>
                </a:defRPr>
              </a:lvl1pPr>
            </a:lstStyle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% of Total sales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21%</a:t>
              </a:r>
            </a:p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Diversity Index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: 58.6 (14% higher than the national Avg</a:t>
              </a:r>
            </a:p>
            <a:p>
              <a:pPr algn="l">
                <a:spcAft>
                  <a:spcPts val="300"/>
                </a:spcAft>
              </a:pPr>
              <a:r>
                <a:rPr lang="en-US" sz="1200" b="1" dirty="0">
                  <a:solidFill>
                    <a:srgbClr val="FFFFFF"/>
                  </a:solidFill>
                  <a:latin typeface="ALDI SUED OT-Regular"/>
                </a:rPr>
                <a:t>Avg. Age of Stores:</a:t>
              </a:r>
              <a:r>
                <a:rPr lang="en-US" sz="1200" dirty="0">
                  <a:solidFill>
                    <a:srgbClr val="FFFFFF"/>
                  </a:solidFill>
                  <a:latin typeface="ALDI SUED OT-Regular"/>
                </a:rPr>
                <a:t> 6 years</a:t>
              </a:r>
            </a:p>
            <a:p>
              <a:pPr algn="l"/>
              <a:endParaRPr lang="en-US" sz="1000" dirty="0">
                <a:solidFill>
                  <a:srgbClr val="FFFFFF"/>
                </a:solidFill>
                <a:latin typeface="ALDI SUED OT-Regular"/>
              </a:endParaRPr>
            </a:p>
          </p:txBody>
        </p:sp>
      </p:grpSp>
      <p:sp>
        <p:nvSpPr>
          <p:cNvPr id="92" name="Slide Number Placeholder 5">
            <a:extLst>
              <a:ext uri="{FF2B5EF4-FFF2-40B4-BE49-F238E27FC236}">
                <a16:creationId xmlns:a16="http://schemas.microsoft.com/office/drawing/2014/main" id="{D4793A3B-D7AF-1BA5-7431-CACA7573F33D}"/>
              </a:ext>
            </a:extLst>
          </p:cNvPr>
          <p:cNvSpPr txBox="1">
            <a:spLocks/>
          </p:cNvSpPr>
          <p:nvPr/>
        </p:nvSpPr>
        <p:spPr>
          <a:xfrm>
            <a:off x="4671848" y="6473533"/>
            <a:ext cx="2743200" cy="365125"/>
          </a:xfrm>
          <a:prstGeom prst="rect">
            <a:avLst/>
          </a:prstGeom>
          <a:noFill/>
          <a:ln w="81566" cap="flat">
            <a:noFill/>
            <a:prstDash val="solid"/>
            <a:miter/>
          </a:ln>
          <a:effectLst>
            <a:outerShdw blurRad="609600" sx="108000" sy="108000" algn="ctr" rotWithShape="0">
              <a:prstClr val="black">
                <a:alpha val="52204"/>
              </a:prstClr>
            </a:outerShdw>
          </a:effectLst>
        </p:spPr>
        <p:txBody>
          <a:bodyPr anchor="ctr"/>
          <a:lstStyle>
            <a:lvl1pPr marL="228600" indent="-228600" algn="ctr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900" b="0" i="0" kern="1200" noProof="0">
                <a:solidFill>
                  <a:schemeClr val="tx1">
                    <a:tint val="75000"/>
                  </a:schemeClr>
                </a:solidFill>
                <a:latin typeface="ALDI SUED OT-Light" panose="02000606000000020004" pitchFamily="2" charset="0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Font typeface="Arial" panose="020B0604020202020204" pitchFamily="34" charset="0"/>
              <a:buNone/>
              <a:defRPr/>
            </a:pPr>
            <a:fld id="{84BCA131-8C0D-224E-B580-E130A403A3BB}" type="slidenum">
              <a:rPr smtClean="0">
                <a:solidFill>
                  <a:srgbClr val="FFFFFF"/>
                </a:solidFill>
                <a:latin typeface="ALDI SUED OT-Light" panose="02000606000000020004" pitchFamily="50" charset="0"/>
              </a:rPr>
              <a:pPr marL="0" indent="0" defTabSz="914400">
                <a:buFont typeface="Arial" panose="020B0604020202020204" pitchFamily="34" charset="0"/>
                <a:buNone/>
                <a:defRPr/>
              </a:pPr>
              <a:t>9</a:t>
            </a:fld>
            <a:endParaRPr>
              <a:solidFill>
                <a:srgbClr val="FFFFFF"/>
              </a:solidFill>
              <a:latin typeface="ALDI SUED OT-Light" panose="02000606000000020004" pitchFamily="50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4E61C0-BFC8-3DC6-1060-3BD10FD29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98021"/>
              </p:ext>
            </p:extLst>
          </p:nvPr>
        </p:nvGraphicFramePr>
        <p:xfrm>
          <a:off x="603109" y="1006464"/>
          <a:ext cx="7048374" cy="184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374">
                  <a:extLst>
                    <a:ext uri="{9D8B030D-6E8A-4147-A177-3AD203B41FA5}">
                      <a16:colId xmlns:a16="http://schemas.microsoft.com/office/drawing/2014/main" val="178124646"/>
                    </a:ext>
                  </a:extLst>
                </a:gridCol>
              </a:tblGrid>
              <a:tr h="162253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The developing markets reside mostly in the southern United States and hold a lot of the newly opened DMAs. Aldi market presence is lower in these markets and faces the second highest level of competition across the clusters, with 4.3 competitors to every 1 Aldi store. </a:t>
                      </a:r>
                      <a:endParaRPr lang="en-US" sz="1100" b="1" i="0" u="none" strike="noStrike" noProof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 These markets have below average aided awareness, and consideration. Highlighting that they are overall simply </a:t>
                      </a: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unaware of Aldi. We also observed the least amount of YoY growth with sales at 12.8% and customer growth at 4.1%.</a:t>
                      </a: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There is an opportunity to build awareness of Aldi's presence and Brand health. These markets would be good for </a:t>
                      </a:r>
                      <a:r>
                        <a:rPr lang="en-US" sz="1100" b="0" i="0" u="none" strike="noStrike" noProof="0" dirty="0">
                          <a:solidFill>
                            <a:schemeClr val="bg1"/>
                          </a:solidFill>
                          <a:effectLst/>
                          <a:latin typeface="ALDI SUED OT-Light"/>
                        </a:rPr>
                        <a:t>upper funnel exercises.</a:t>
                      </a: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buNone/>
                      </a:pPr>
                      <a:endParaRPr lang="en-US" sz="1100" b="1" i="0" u="none" strike="noStrike" noProof="0" dirty="0">
                        <a:solidFill>
                          <a:srgbClr val="FFFFFF"/>
                        </a:solidFill>
                        <a:effectLst/>
                        <a:latin typeface="ALDI SUED OT-Ligh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0" i="0" u="none" strike="noStrike" noProof="0" dirty="0">
                        <a:solidFill>
                          <a:schemeClr val="bg1"/>
                        </a:solidFill>
                        <a:effectLst/>
                        <a:latin typeface="ALDI SUED OT-Light" panose="02000606000000020004"/>
                      </a:endParaRPr>
                    </a:p>
                  </a:txBody>
                  <a:tcPr marL="0" marR="0" marT="0" marB="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714192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D4D57871-A7EF-EC6D-E0E0-3F8B716680AB}"/>
              </a:ext>
            </a:extLst>
          </p:cNvPr>
          <p:cNvSpPr txBox="1"/>
          <p:nvPr/>
        </p:nvSpPr>
        <p:spPr>
          <a:xfrm>
            <a:off x="1366193" y="6512509"/>
            <a:ext cx="4634828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LDI SUED OT-Light" panose="02000606000000020004"/>
              </a:rPr>
              <a:t>Source: Time period 1/1/22 – 12/31/22,  measures from YouGov, Esri, &amp; Aldi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3B61D4-0E08-1507-DE6B-763107BF90B8}"/>
              </a:ext>
            </a:extLst>
          </p:cNvPr>
          <p:cNvGrpSpPr/>
          <p:nvPr/>
        </p:nvGrpSpPr>
        <p:grpSpPr>
          <a:xfrm>
            <a:off x="7518457" y="5146156"/>
            <a:ext cx="4059143" cy="307777"/>
            <a:chOff x="7518457" y="5141307"/>
            <a:chExt cx="4059143" cy="30777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E83C2C5-97FD-2232-8145-09E3C3B2094C}"/>
                </a:ext>
              </a:extLst>
            </p:cNvPr>
            <p:cNvSpPr txBox="1"/>
            <p:nvPr/>
          </p:nvSpPr>
          <p:spPr>
            <a:xfrm>
              <a:off x="7518457" y="5141307"/>
              <a:ext cx="128394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Brand Quality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5B90FE-8A61-8C15-00C8-D8968FDC3D2D}"/>
                </a:ext>
              </a:extLst>
            </p:cNvPr>
            <p:cNvGrpSpPr/>
            <p:nvPr/>
          </p:nvGrpSpPr>
          <p:grpSpPr>
            <a:xfrm>
              <a:off x="8843544" y="5203505"/>
              <a:ext cx="2734056" cy="183381"/>
              <a:chOff x="8843544" y="5203505"/>
              <a:chExt cx="2734056" cy="183381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D34ED07-6FE4-8584-5BCE-2262516D17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3544" y="5294030"/>
                <a:ext cx="2731790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6F75724-8DB1-11BE-C5E4-37A51D4070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544" y="5203505"/>
                <a:ext cx="2266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8CBDD0C-CD8B-B647-F278-7974430AB7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5334" y="5203505"/>
                <a:ext cx="2266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3888CBE-5316-24C5-1F82-8203BDC01E1E}"/>
                  </a:ext>
                </a:extLst>
              </p:cNvPr>
              <p:cNvSpPr/>
              <p:nvPr/>
            </p:nvSpPr>
            <p:spPr>
              <a:xfrm>
                <a:off x="8855379" y="5243882"/>
                <a:ext cx="411480" cy="102626"/>
              </a:xfrm>
              <a:prstGeom prst="rect">
                <a:avLst/>
              </a:prstGeom>
              <a:solidFill>
                <a:srgbClr val="6D8F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77C9817-230C-8776-715C-639BA0EFCBCC}"/>
              </a:ext>
            </a:extLst>
          </p:cNvPr>
          <p:cNvGrpSpPr/>
          <p:nvPr/>
        </p:nvGrpSpPr>
        <p:grpSpPr>
          <a:xfrm>
            <a:off x="7229543" y="4765320"/>
            <a:ext cx="4348057" cy="307777"/>
            <a:chOff x="7229543" y="4758856"/>
            <a:chExt cx="4348057" cy="307777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5CBEF43-0178-61C4-DE75-5AE67B7DE4A6}"/>
                </a:ext>
              </a:extLst>
            </p:cNvPr>
            <p:cNvSpPr txBox="1"/>
            <p:nvPr/>
          </p:nvSpPr>
          <p:spPr>
            <a:xfrm>
              <a:off x="7229543" y="4758856"/>
              <a:ext cx="1570594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US" sz="1400" dirty="0">
                  <a:solidFill>
                    <a:srgbClr val="FFFFFF"/>
                  </a:solidFill>
                  <a:latin typeface="ALDI SUED OT-Regular"/>
                </a:rPr>
                <a:t>Brand Selection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1DAAD8-71E7-9D8F-F1C1-426AAAEA36E1}"/>
                </a:ext>
              </a:extLst>
            </p:cNvPr>
            <p:cNvGrpSpPr/>
            <p:nvPr/>
          </p:nvGrpSpPr>
          <p:grpSpPr>
            <a:xfrm>
              <a:off x="8843544" y="4821054"/>
              <a:ext cx="2734056" cy="183381"/>
              <a:chOff x="8843544" y="4821054"/>
              <a:chExt cx="2734056" cy="183381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F259A92-D2E7-00FD-3E4C-E1ECC29B1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3544" y="4911579"/>
                <a:ext cx="2731790" cy="233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D57083B-4E5A-11B8-F683-0DF74EE69B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544" y="4821054"/>
                <a:ext cx="2266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C95420D-335E-B4DF-AD6B-1A17FDE3A3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75334" y="4821054"/>
                <a:ext cx="2266" cy="183381"/>
              </a:xfrm>
              <a:prstGeom prst="line">
                <a:avLst/>
              </a:prstGeom>
              <a:ln w="3810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76D03E8-632F-42C3-30FA-9890BF51DA20}"/>
                  </a:ext>
                </a:extLst>
              </p:cNvPr>
              <p:cNvSpPr/>
              <p:nvPr/>
            </p:nvSpPr>
            <p:spPr>
              <a:xfrm>
                <a:off x="8861763" y="4861431"/>
                <a:ext cx="274320" cy="102626"/>
              </a:xfrm>
              <a:prstGeom prst="rect">
                <a:avLst/>
              </a:prstGeom>
              <a:solidFill>
                <a:srgbClr val="6D8FB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LDI SUED OT-Regular"/>
                  <a:cs typeface="Calibre Thi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93621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2">
      <a:dk1>
        <a:srgbClr val="000000"/>
      </a:dk1>
      <a:lt1>
        <a:srgbClr val="FFFFFF"/>
      </a:lt1>
      <a:dk2>
        <a:srgbClr val="00005E"/>
      </a:dk2>
      <a:lt2>
        <a:srgbClr val="59C5F0"/>
      </a:lt2>
      <a:accent1>
        <a:srgbClr val="DA0511"/>
      </a:accent1>
      <a:accent2>
        <a:srgbClr val="FF7801"/>
      </a:accent2>
      <a:accent3>
        <a:srgbClr val="FFC800"/>
      </a:accent3>
      <a:accent4>
        <a:srgbClr val="93C11E"/>
      </a:accent4>
      <a:accent5>
        <a:srgbClr val="00005F"/>
      </a:accent5>
      <a:accent6>
        <a:srgbClr val="5AC4F0"/>
      </a:accent6>
      <a:hlink>
        <a:srgbClr val="DA0511"/>
      </a:hlink>
      <a:folHlink>
        <a:srgbClr val="FF7800"/>
      </a:folHlink>
    </a:clrScheme>
    <a:fontScheme name="213">
      <a:majorFont>
        <a:latin typeface="Abril Fatface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tements">
  <a:themeElements>
    <a:clrScheme name="Publicis Groupe - from jeff">
      <a:dk1>
        <a:srgbClr val="000000"/>
      </a:dk1>
      <a:lt1>
        <a:srgbClr val="FFFFFF"/>
      </a:lt1>
      <a:dk2>
        <a:srgbClr val="BCAB78"/>
      </a:dk2>
      <a:lt2>
        <a:srgbClr val="A30020"/>
      </a:lt2>
      <a:accent1>
        <a:srgbClr val="DCD1B5"/>
      </a:accent1>
      <a:accent2>
        <a:srgbClr val="CC0028"/>
      </a:accent2>
      <a:accent3>
        <a:srgbClr val="B96EFF"/>
      </a:accent3>
      <a:accent4>
        <a:srgbClr val="0EE2DA"/>
      </a:accent4>
      <a:accent5>
        <a:srgbClr val="FFA178"/>
      </a:accent5>
      <a:accent6>
        <a:srgbClr val="FFEE5C"/>
      </a:accent6>
      <a:hlink>
        <a:srgbClr val="CC0028"/>
      </a:hlink>
      <a:folHlink>
        <a:srgbClr val="A3002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am Slides">
  <a:themeElements>
    <a:clrScheme name="Publicis Groupe - from jeff">
      <a:dk1>
        <a:srgbClr val="000000"/>
      </a:dk1>
      <a:lt1>
        <a:srgbClr val="FFFFFF"/>
      </a:lt1>
      <a:dk2>
        <a:srgbClr val="BCAB78"/>
      </a:dk2>
      <a:lt2>
        <a:srgbClr val="A30020"/>
      </a:lt2>
      <a:accent1>
        <a:srgbClr val="DCD1B5"/>
      </a:accent1>
      <a:accent2>
        <a:srgbClr val="CC0028"/>
      </a:accent2>
      <a:accent3>
        <a:srgbClr val="B96EFF"/>
      </a:accent3>
      <a:accent4>
        <a:srgbClr val="0EE2DA"/>
      </a:accent4>
      <a:accent5>
        <a:srgbClr val="FFA178"/>
      </a:accent5>
      <a:accent6>
        <a:srgbClr val="FFEE5C"/>
      </a:accent6>
      <a:hlink>
        <a:srgbClr val="CC0028"/>
      </a:hlink>
      <a:folHlink>
        <a:srgbClr val="A3002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12129"/>
        </a:solidFill>
      </a:spPr>
      <a:bodyPr rot="0" spcFirstLastPara="0" vertOverflow="overflow" horzOverflow="overflow" vert="horz" wrap="square" lIns="228600" tIns="228600" rIns="228600" bIns="228600" numCol="1" spcCol="0" rtlCol="0" fromWordArt="0" anchor="t" anchorCtr="0" forceAA="0" compatLnSpc="1">
        <a:prstTxWarp prst="textNoShape">
          <a:avLst/>
        </a:prstTxWarp>
        <a:normAutofit/>
      </a:bodyPr>
      <a:lstStyle>
        <a:defPPr marR="0" indent="0" algn="l" fontAlgn="auto">
          <a:lnSpc>
            <a:spcPct val="100000"/>
          </a:lnSpc>
          <a:spcBef>
            <a:spcPts val="100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tabLst/>
          <a:defRPr sz="1600" b="0" i="0" dirty="0" err="1" smtClean="0">
            <a:solidFill>
              <a:schemeClr val="bg1"/>
            </a:solidFill>
            <a:latin typeface="Franklin Gothic Book" panose="020B05030201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Custom 12">
      <a:dk1>
        <a:srgbClr val="000000"/>
      </a:dk1>
      <a:lt1>
        <a:srgbClr val="FFFFFF"/>
      </a:lt1>
      <a:dk2>
        <a:srgbClr val="00005E"/>
      </a:dk2>
      <a:lt2>
        <a:srgbClr val="59C5F0"/>
      </a:lt2>
      <a:accent1>
        <a:srgbClr val="DA0511"/>
      </a:accent1>
      <a:accent2>
        <a:srgbClr val="FF7801"/>
      </a:accent2>
      <a:accent3>
        <a:srgbClr val="FFC800"/>
      </a:accent3>
      <a:accent4>
        <a:srgbClr val="93C11E"/>
      </a:accent4>
      <a:accent5>
        <a:srgbClr val="00005F"/>
      </a:accent5>
      <a:accent6>
        <a:srgbClr val="5AC4F0"/>
      </a:accent6>
      <a:hlink>
        <a:srgbClr val="DA0511"/>
      </a:hlink>
      <a:folHlink>
        <a:srgbClr val="FF7800"/>
      </a:folHlink>
    </a:clrScheme>
    <a:fontScheme name="213">
      <a:majorFont>
        <a:latin typeface="Abril Fatface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FBDE144663AB4E85CD8E993ECF02A5" ma:contentTypeVersion="11" ma:contentTypeDescription="Create a new document." ma:contentTypeScope="" ma:versionID="6322d7342645f67e1a87397169613c2e">
  <xsd:schema xmlns:xsd="http://www.w3.org/2001/XMLSchema" xmlns:xs="http://www.w3.org/2001/XMLSchema" xmlns:p="http://schemas.microsoft.com/office/2006/metadata/properties" xmlns:ns2="75c58f93-5b4e-407b-bf0b-1d65efa8b14a" xmlns:ns3="9b61b3fa-1523-4871-b5e8-7ff0cbe6f4fb" targetNamespace="http://schemas.microsoft.com/office/2006/metadata/properties" ma:root="true" ma:fieldsID="f6382da21703967e05fb08c8ade17736" ns2:_="" ns3:_="">
    <xsd:import namespace="75c58f93-5b4e-407b-bf0b-1d65efa8b14a"/>
    <xsd:import namespace="9b61b3fa-1523-4871-b5e8-7ff0cbe6f4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c58f93-5b4e-407b-bf0b-1d65efa8b1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aac8439e-0f4c-460c-87ac-674f609d5c5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61b3fa-1523-4871-b5e8-7ff0cbe6f4f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4833384f-0641-471c-8acb-18a32519e5e9}" ma:internalName="TaxCatchAll" ma:showField="CatchAllData" ma:web="9b61b3fa-1523-4871-b5e8-7ff0cbe6f4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5c58f93-5b4e-407b-bf0b-1d65efa8b14a">
      <Terms xmlns="http://schemas.microsoft.com/office/infopath/2007/PartnerControls"/>
    </lcf76f155ced4ddcb4097134ff3c332f>
    <TaxCatchAll xmlns="9b61b3fa-1523-4871-b5e8-7ff0cbe6f4fb" xsi:nil="true"/>
    <SharedWithUsers xmlns="9b61b3fa-1523-4871-b5e8-7ff0cbe6f4fb">
      <UserInfo>
        <DisplayName>Sonam Rateria</DisplayName>
        <AccountId>24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19BA757-952C-44B9-97D4-8D93DBBEB1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9DB0AA-A2A1-4B91-B8C5-B5F855804008}">
  <ds:schemaRefs>
    <ds:schemaRef ds:uri="75c58f93-5b4e-407b-bf0b-1d65efa8b14a"/>
    <ds:schemaRef ds:uri="9b61b3fa-1523-4871-b5e8-7ff0cbe6f4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2E9FAB3-67C1-414F-9374-523B7783BA1E}">
  <ds:schemaRefs>
    <ds:schemaRef ds:uri="75c58f93-5b4e-407b-bf0b-1d65efa8b14a"/>
    <ds:schemaRef ds:uri="9b61b3fa-1523-4871-b5e8-7ff0cbe6f4f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13655</TotalTime>
  <Words>1362</Words>
  <Application>Microsoft Office PowerPoint</Application>
  <PresentationFormat>Widescreen</PresentationFormat>
  <Paragraphs>297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5" baseType="lpstr">
      <vt:lpstr>Abril Fatface</vt:lpstr>
      <vt:lpstr>ALDI SUED Office</vt:lpstr>
      <vt:lpstr>ALDI SUED OT-Bold</vt:lpstr>
      <vt:lpstr>ALDI SUED OT-Light</vt:lpstr>
      <vt:lpstr>ALDI SUED OT-Regular</vt:lpstr>
      <vt:lpstr>Arial</vt:lpstr>
      <vt:lpstr>Calibri</vt:lpstr>
      <vt:lpstr>Calibri Light</vt:lpstr>
      <vt:lpstr>ClanPro-Black</vt:lpstr>
      <vt:lpstr>ClanPro-Book</vt:lpstr>
      <vt:lpstr>Franklin Gothic Book</vt:lpstr>
      <vt:lpstr>Franklin Gothic Medium</vt:lpstr>
      <vt:lpstr>Open Sans</vt:lpstr>
      <vt:lpstr>System Font Regular</vt:lpstr>
      <vt:lpstr>1_Office Theme</vt:lpstr>
      <vt:lpstr>Custom Design</vt:lpstr>
      <vt:lpstr>Statements</vt:lpstr>
      <vt:lpstr>Team Slides</vt:lpstr>
      <vt:lpstr>2_Office Theme</vt:lpstr>
      <vt:lpstr>Market Tiering </vt:lpstr>
      <vt:lpstr>Learning Agenda Objective</vt:lpstr>
      <vt:lpstr>How to apply it</vt:lpstr>
      <vt:lpstr>PowerPoint Presentation</vt:lpstr>
      <vt:lpstr>PowerPoint Presentation</vt:lpstr>
      <vt:lpstr>Stronghold: Highest media and business performances &amp; strong brand position</vt:lpstr>
      <vt:lpstr>Advantaged: High brand position &amp; above average sales</vt:lpstr>
      <vt:lpstr>Opportunity: Highest market presence &amp; highest competitive pressure</vt:lpstr>
      <vt:lpstr>Developing: Lowest performances in all areas</vt:lpstr>
      <vt:lpstr>ALDI’s Market Tiers</vt:lpstr>
      <vt:lpstr>DMA Selection</vt:lpstr>
      <vt:lpstr>PowerPoint Presentation</vt:lpstr>
      <vt:lpstr>ALDI’s Recommended DMAs Lower Budget</vt:lpstr>
      <vt:lpstr>ALDI’s Recommended DMAs Higher Budget</vt:lpstr>
      <vt:lpstr>ALDI’s Recommended DMAs Highest Budget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DESIGNESTO</dc:creator>
  <cp:lastModifiedBy>Allen Habibovic</cp:lastModifiedBy>
  <cp:revision>15476</cp:revision>
  <dcterms:created xsi:type="dcterms:W3CDTF">2019-01-23T07:32:06Z</dcterms:created>
  <dcterms:modified xsi:type="dcterms:W3CDTF">2023-10-02T04:48:03Z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0x01010087FBDE144663AB4E85CD8E993ECF02A5</vt:lpwstr>
  </property>
  <property fmtid="{D5CDD505-2E9C-101B-9397-08002B2CF9AE}" pid="3" name="MediaServiceImageTags">
    <vt:lpwstr/>
  </property>
</Properties>
</file>